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2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1" r:id="rId12"/>
    <p:sldId id="270" r:id="rId13"/>
    <p:sldId id="272" r:id="rId14"/>
    <p:sldId id="261" r:id="rId15"/>
    <p:sldId id="273" r:id="rId16"/>
    <p:sldId id="274" r:id="rId17"/>
    <p:sldId id="275" r:id="rId18"/>
    <p:sldId id="276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0B00F0"/>
    <a:srgbClr val="9EFF29"/>
    <a:srgbClr val="003635"/>
    <a:srgbClr val="005856"/>
    <a:srgbClr val="007033"/>
    <a:srgbClr val="5EEC3C"/>
    <a:srgbClr val="F1C88B"/>
    <a:srgbClr val="FE9202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53CAF-8162-E449-946E-837E1155FEFD}" v="135" dt="2020-03-07T13:27:3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777"/>
  </p:normalViewPr>
  <p:slideViewPr>
    <p:cSldViewPr snapToGrid="0">
      <p:cViewPr varScale="1">
        <p:scale>
          <a:sx n="142" d="100"/>
          <a:sy n="142" d="100"/>
        </p:scale>
        <p:origin x="9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lbino" userId="fb95d6a7f4534cf5" providerId="LiveId" clId="{1A753CAF-8162-E449-946E-837E1155FEFD}"/>
    <pc:docChg chg="undo custSel mod addSld delSld modSld sldOrd modMainMaster">
      <pc:chgData name="Joao Pedro Albino" userId="fb95d6a7f4534cf5" providerId="LiveId" clId="{1A753CAF-8162-E449-946E-837E1155FEFD}" dt="2020-03-07T13:30:10.328" v="1733" actId="113"/>
      <pc:docMkLst>
        <pc:docMk/>
      </pc:docMkLst>
      <pc:sldChg chg="modSp">
        <pc:chgData name="Joao Pedro Albino" userId="fb95d6a7f4534cf5" providerId="LiveId" clId="{1A753CAF-8162-E449-946E-837E1155FEFD}" dt="2020-03-06T12:38:58.463" v="26" actId="20577"/>
        <pc:sldMkLst>
          <pc:docMk/>
          <pc:sldMk cId="363920370" sldId="256"/>
        </pc:sldMkLst>
        <pc:spChg chg="mod">
          <ac:chgData name="Joao Pedro Albino" userId="fb95d6a7f4534cf5" providerId="LiveId" clId="{1A753CAF-8162-E449-946E-837E1155FEFD}" dt="2020-03-06T12:38:58.463" v="26" actId="20577"/>
          <ac:spMkLst>
            <pc:docMk/>
            <pc:sldMk cId="363920370" sldId="256"/>
            <ac:spMk id="3" creationId="{00000000-0000-0000-0000-000000000000}"/>
          </ac:spMkLst>
        </pc:spChg>
      </pc:sldChg>
      <pc:sldChg chg="addSp delSp modSp mod modClrScheme chgLayout">
        <pc:chgData name="Joao Pedro Albino" userId="fb95d6a7f4534cf5" providerId="LiveId" clId="{1A753CAF-8162-E449-946E-837E1155FEFD}" dt="2020-03-06T17:47:27.451" v="666" actId="403"/>
        <pc:sldMkLst>
          <pc:docMk/>
          <pc:sldMk cId="4103309497" sldId="257"/>
        </pc:sldMkLst>
        <pc:spChg chg="mod">
          <ac:chgData name="Joao Pedro Albino" userId="fb95d6a7f4534cf5" providerId="LiveId" clId="{1A753CAF-8162-E449-946E-837E1155FEFD}" dt="2020-03-06T17:47:18.222" v="664" actId="207"/>
          <ac:spMkLst>
            <pc:docMk/>
            <pc:sldMk cId="4103309497" sldId="257"/>
            <ac:spMk id="2" creationId="{00000000-0000-0000-0000-000000000000}"/>
          </ac:spMkLst>
        </pc:spChg>
        <pc:spChg chg="mod ord">
          <ac:chgData name="Joao Pedro Albino" userId="fb95d6a7f4534cf5" providerId="LiveId" clId="{1A753CAF-8162-E449-946E-837E1155FEFD}" dt="2020-03-06T17:47:27.451" v="666" actId="403"/>
          <ac:spMkLst>
            <pc:docMk/>
            <pc:sldMk cId="4103309497" sldId="257"/>
            <ac:spMk id="3" creationId="{00000000-0000-0000-0000-000000000000}"/>
          </ac:spMkLst>
        </pc:spChg>
        <pc:spChg chg="add del mod">
          <ac:chgData name="Joao Pedro Albino" userId="fb95d6a7f4534cf5" providerId="LiveId" clId="{1A753CAF-8162-E449-946E-837E1155FEFD}" dt="2020-03-06T12:54:20.034" v="208"/>
          <ac:spMkLst>
            <pc:docMk/>
            <pc:sldMk cId="4103309497" sldId="257"/>
            <ac:spMk id="4" creationId="{B98E826D-60DA-A740-B528-BB1E8C0ACF6D}"/>
          </ac:spMkLst>
        </pc:spChg>
        <pc:spChg chg="add del mod">
          <ac:chgData name="Joao Pedro Albino" userId="fb95d6a7f4534cf5" providerId="LiveId" clId="{1A753CAF-8162-E449-946E-837E1155FEFD}" dt="2020-03-06T17:46:51.241" v="654" actId="26606"/>
          <ac:spMkLst>
            <pc:docMk/>
            <pc:sldMk cId="4103309497" sldId="257"/>
            <ac:spMk id="10" creationId="{71213A3D-E8BC-4651-9FE0-615859493A4E}"/>
          </ac:spMkLst>
        </pc:spChg>
        <pc:spChg chg="add del mod">
          <ac:chgData name="Joao Pedro Albino" userId="fb95d6a7f4534cf5" providerId="LiveId" clId="{1A753CAF-8162-E449-946E-837E1155FEFD}" dt="2020-03-06T17:46:51.241" v="654" actId="26606"/>
          <ac:spMkLst>
            <pc:docMk/>
            <pc:sldMk cId="4103309497" sldId="257"/>
            <ac:spMk id="12" creationId="{D7389A69-1031-45DB-9081-68CC6DC8A7E8}"/>
          </ac:spMkLst>
        </pc:spChg>
        <pc:picChg chg="add mod">
          <ac:chgData name="Joao Pedro Albino" userId="fb95d6a7f4534cf5" providerId="LiveId" clId="{1A753CAF-8162-E449-946E-837E1155FEFD}" dt="2020-03-06T17:47:01.259" v="660" actId="14100"/>
          <ac:picMkLst>
            <pc:docMk/>
            <pc:sldMk cId="4103309497" sldId="257"/>
            <ac:picMk id="5" creationId="{8DB222BD-615E-F945-AFB2-CD77EDB8C249}"/>
          </ac:picMkLst>
        </pc:picChg>
      </pc:sldChg>
      <pc:sldChg chg="del">
        <pc:chgData name="Joao Pedro Albino" userId="fb95d6a7f4534cf5" providerId="LiveId" clId="{1A753CAF-8162-E449-946E-837E1155FEFD}" dt="2020-03-06T19:49:01.609" v="1529" actId="2696"/>
        <pc:sldMkLst>
          <pc:docMk/>
          <pc:sldMk cId="4170783713" sldId="258"/>
        </pc:sldMkLst>
      </pc:sldChg>
      <pc:sldChg chg="del">
        <pc:chgData name="Joao Pedro Albino" userId="fb95d6a7f4534cf5" providerId="LiveId" clId="{1A753CAF-8162-E449-946E-837E1155FEFD}" dt="2020-03-06T19:48:35.101" v="1526" actId="2696"/>
        <pc:sldMkLst>
          <pc:docMk/>
          <pc:sldMk cId="1101633878" sldId="259"/>
        </pc:sldMkLst>
      </pc:sldChg>
      <pc:sldChg chg="add del">
        <pc:chgData name="Joao Pedro Albino" userId="fb95d6a7f4534cf5" providerId="LiveId" clId="{1A753CAF-8162-E449-946E-837E1155FEFD}" dt="2020-03-06T19:48:51.656" v="1528"/>
        <pc:sldMkLst>
          <pc:docMk/>
          <pc:sldMk cId="1577880177" sldId="259"/>
        </pc:sldMkLst>
      </pc:sldChg>
      <pc:sldChg chg="del">
        <pc:chgData name="Joao Pedro Albino" userId="fb95d6a7f4534cf5" providerId="LiveId" clId="{1A753CAF-8162-E449-946E-837E1155FEFD}" dt="2020-03-06T19:49:04.275" v="1530" actId="2696"/>
        <pc:sldMkLst>
          <pc:docMk/>
          <pc:sldMk cId="109100692" sldId="260"/>
        </pc:sldMkLst>
      </pc:sldChg>
      <pc:sldChg chg="new del">
        <pc:chgData name="Joao Pedro Albino" userId="fb95d6a7f4534cf5" providerId="LiveId" clId="{1A753CAF-8162-E449-946E-837E1155FEFD}" dt="2020-03-06T12:53:21.636" v="199" actId="680"/>
        <pc:sldMkLst>
          <pc:docMk/>
          <pc:sldMk cId="1521831526" sldId="261"/>
        </pc:sldMkLst>
      </pc:sldChg>
      <pc:sldChg chg="addSp delSp modSp new mod modClrScheme chgLayout">
        <pc:chgData name="Joao Pedro Albino" userId="fb95d6a7f4534cf5" providerId="LiveId" clId="{1A753CAF-8162-E449-946E-837E1155FEFD}" dt="2020-03-06T19:45:03.604" v="1480" actId="1076"/>
        <pc:sldMkLst>
          <pc:docMk/>
          <pc:sldMk cId="2662542357" sldId="261"/>
        </pc:sldMkLst>
        <pc:spChg chg="del">
          <ac:chgData name="Joao Pedro Albino" userId="fb95d6a7f4534cf5" providerId="LiveId" clId="{1A753CAF-8162-E449-946E-837E1155FEFD}" dt="2020-03-06T12:53:42.124" v="204" actId="700"/>
          <ac:spMkLst>
            <pc:docMk/>
            <pc:sldMk cId="2662542357" sldId="261"/>
            <ac:spMk id="2" creationId="{1CCDE19F-3C20-4D42-8086-48A68F5F9FB0}"/>
          </ac:spMkLst>
        </pc:spChg>
        <pc:spChg chg="del">
          <ac:chgData name="Joao Pedro Albino" userId="fb95d6a7f4534cf5" providerId="LiveId" clId="{1A753CAF-8162-E449-946E-837E1155FEFD}" dt="2020-03-06T12:53:31.755" v="201"/>
          <ac:spMkLst>
            <pc:docMk/>
            <pc:sldMk cId="2662542357" sldId="261"/>
            <ac:spMk id="3" creationId="{4E65FDF1-B761-4540-827E-62AD24BE827E}"/>
          </ac:spMkLst>
        </pc:spChg>
        <pc:spChg chg="add mod ord">
          <ac:chgData name="Joao Pedro Albino" userId="fb95d6a7f4534cf5" providerId="LiveId" clId="{1A753CAF-8162-E449-946E-837E1155FEFD}" dt="2020-03-06T19:45:03.604" v="1480" actId="1076"/>
          <ac:spMkLst>
            <pc:docMk/>
            <pc:sldMk cId="2662542357" sldId="261"/>
            <ac:spMk id="5" creationId="{D265D4D4-797B-C446-A328-6F467614D64D}"/>
          </ac:spMkLst>
        </pc:spChg>
        <pc:picChg chg="add mod ord">
          <ac:chgData name="Joao Pedro Albino" userId="fb95d6a7f4534cf5" providerId="LiveId" clId="{1A753CAF-8162-E449-946E-837E1155FEFD}" dt="2020-03-06T19:44:29.310" v="1436" actId="700"/>
          <ac:picMkLst>
            <pc:docMk/>
            <pc:sldMk cId="2662542357" sldId="261"/>
            <ac:picMk id="4" creationId="{8315B74D-8261-E94C-B812-6D19509C1EA5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13:04:54.330" v="377" actId="1076"/>
        <pc:sldMkLst>
          <pc:docMk/>
          <pc:sldMk cId="1293058462" sldId="262"/>
        </pc:sldMkLst>
        <pc:spChg chg="del">
          <ac:chgData name="Joao Pedro Albino" userId="fb95d6a7f4534cf5" providerId="LiveId" clId="{1A753CAF-8162-E449-946E-837E1155FEFD}" dt="2020-03-06T13:00:53.478" v="317" actId="700"/>
          <ac:spMkLst>
            <pc:docMk/>
            <pc:sldMk cId="1293058462" sldId="262"/>
            <ac:spMk id="2" creationId="{806EBAFD-DE6D-EE42-BFDB-CA7D8693204D}"/>
          </ac:spMkLst>
        </pc:spChg>
        <pc:spChg chg="del">
          <ac:chgData name="Joao Pedro Albino" userId="fb95d6a7f4534cf5" providerId="LiveId" clId="{1A753CAF-8162-E449-946E-837E1155FEFD}" dt="2020-03-06T13:00:53.478" v="317" actId="700"/>
          <ac:spMkLst>
            <pc:docMk/>
            <pc:sldMk cId="1293058462" sldId="262"/>
            <ac:spMk id="3" creationId="{9EBDCB36-DA3A-4C49-AACB-82CFEFB444DF}"/>
          </ac:spMkLst>
        </pc:spChg>
        <pc:spChg chg="add mod">
          <ac:chgData name="Joao Pedro Albino" userId="fb95d6a7f4534cf5" providerId="LiveId" clId="{1A753CAF-8162-E449-946E-837E1155FEFD}" dt="2020-03-06T13:03:49.259" v="369" actId="1076"/>
          <ac:spMkLst>
            <pc:docMk/>
            <pc:sldMk cId="1293058462" sldId="262"/>
            <ac:spMk id="5" creationId="{047ADBCF-75AE-B444-9F25-3CEB690C0EBD}"/>
          </ac:spMkLst>
        </pc:spChg>
        <pc:picChg chg="add del mod">
          <ac:chgData name="Joao Pedro Albino" userId="fb95d6a7f4534cf5" providerId="LiveId" clId="{1A753CAF-8162-E449-946E-837E1155FEFD}" dt="2020-03-06T13:04:54.330" v="377" actId="1076"/>
          <ac:picMkLst>
            <pc:docMk/>
            <pc:sldMk cId="1293058462" sldId="262"/>
            <ac:picMk id="4" creationId="{A90E54FE-1F70-1042-AB3D-1C14408F98C6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17:56:12.754" v="730" actId="14100"/>
        <pc:sldMkLst>
          <pc:docMk/>
          <pc:sldMk cId="1063305904" sldId="263"/>
        </pc:sldMkLst>
        <pc:spChg chg="add mod">
          <ac:chgData name="Joao Pedro Albino" userId="fb95d6a7f4534cf5" providerId="LiveId" clId="{1A753CAF-8162-E449-946E-837E1155FEFD}" dt="2020-03-06T17:48:24.496" v="695" actId="27636"/>
          <ac:spMkLst>
            <pc:docMk/>
            <pc:sldMk cId="1063305904" sldId="263"/>
            <ac:spMk id="2" creationId="{2E29492B-CA45-0E4C-A783-170356C770C8}"/>
          </ac:spMkLst>
        </pc:spChg>
        <pc:spChg chg="add mod">
          <ac:chgData name="Joao Pedro Albino" userId="fb95d6a7f4534cf5" providerId="LiveId" clId="{1A753CAF-8162-E449-946E-837E1155FEFD}" dt="2020-03-06T13:17:07.910" v="527" actId="20577"/>
          <ac:spMkLst>
            <pc:docMk/>
            <pc:sldMk cId="1063305904" sldId="263"/>
            <ac:spMk id="3" creationId="{E0D27D9A-5256-9F45-8517-4303F7CB61D3}"/>
          </ac:spMkLst>
        </pc:spChg>
        <pc:spChg chg="add del">
          <ac:chgData name="Joao Pedro Albino" userId="fb95d6a7f4534cf5" providerId="LiveId" clId="{1A753CAF-8162-E449-946E-837E1155FEFD}" dt="2020-03-06T13:18:26.804" v="533"/>
          <ac:spMkLst>
            <pc:docMk/>
            <pc:sldMk cId="1063305904" sldId="263"/>
            <ac:spMk id="7" creationId="{908BA5C5-3FFA-3E4D-BFA8-1C8A11BAF1AE}"/>
          </ac:spMkLst>
        </pc:spChg>
        <pc:spChg chg="add del">
          <ac:chgData name="Joao Pedro Albino" userId="fb95d6a7f4534cf5" providerId="LiveId" clId="{1A753CAF-8162-E449-946E-837E1155FEFD}" dt="2020-03-06T13:19:13.140" v="535"/>
          <ac:spMkLst>
            <pc:docMk/>
            <pc:sldMk cId="1063305904" sldId="263"/>
            <ac:spMk id="8" creationId="{77A2C969-816F-004E-89AC-5DAF1C0415E5}"/>
          </ac:spMkLst>
        </pc:spChg>
        <pc:spChg chg="add del mod">
          <ac:chgData name="Joao Pedro Albino" userId="fb95d6a7f4534cf5" providerId="LiveId" clId="{1A753CAF-8162-E449-946E-837E1155FEFD}" dt="2020-03-06T13:20:31.378" v="543" actId="11529"/>
          <ac:spMkLst>
            <pc:docMk/>
            <pc:sldMk cId="1063305904" sldId="263"/>
            <ac:spMk id="11" creationId="{0067CC97-EB00-E640-A70B-3C9E42DB4862}"/>
          </ac:spMkLst>
        </pc:spChg>
        <pc:spChg chg="add mod">
          <ac:chgData name="Joao Pedro Albino" userId="fb95d6a7f4534cf5" providerId="LiveId" clId="{1A753CAF-8162-E449-946E-837E1155FEFD}" dt="2020-03-06T17:52:59.422" v="704" actId="14100"/>
          <ac:spMkLst>
            <pc:docMk/>
            <pc:sldMk cId="1063305904" sldId="263"/>
            <ac:spMk id="12" creationId="{1F8F3A68-8D84-ED46-BDDD-C53293306826}"/>
          </ac:spMkLst>
        </pc:spChg>
        <pc:spChg chg="add mod">
          <ac:chgData name="Joao Pedro Albino" userId="fb95d6a7f4534cf5" providerId="LiveId" clId="{1A753CAF-8162-E449-946E-837E1155FEFD}" dt="2020-03-06T17:54:03.860" v="718" actId="1076"/>
          <ac:spMkLst>
            <pc:docMk/>
            <pc:sldMk cId="1063305904" sldId="263"/>
            <ac:spMk id="15" creationId="{20B3E482-CB08-E34C-92DB-1B0B0E15F6A8}"/>
          </ac:spMkLst>
        </pc:spChg>
        <pc:picChg chg="add del mod">
          <ac:chgData name="Joao Pedro Albino" userId="fb95d6a7f4534cf5" providerId="LiveId" clId="{1A753CAF-8162-E449-946E-837E1155FEFD}" dt="2020-03-06T13:15:07.986" v="497" actId="478"/>
          <ac:picMkLst>
            <pc:docMk/>
            <pc:sldMk cId="1063305904" sldId="263"/>
            <ac:picMk id="4" creationId="{F9ADBB36-6309-5C4A-ACDA-18DED585721E}"/>
          </ac:picMkLst>
        </pc:picChg>
        <pc:picChg chg="add del mod">
          <ac:chgData name="Joao Pedro Albino" userId="fb95d6a7f4534cf5" providerId="LiveId" clId="{1A753CAF-8162-E449-946E-837E1155FEFD}" dt="2020-03-06T17:55:13.449" v="719"/>
          <ac:picMkLst>
            <pc:docMk/>
            <pc:sldMk cId="1063305904" sldId="263"/>
            <ac:picMk id="6" creationId="{771D655E-3238-BA40-AEB3-0AD779E041C5}"/>
          </ac:picMkLst>
        </pc:picChg>
        <pc:picChg chg="add mod">
          <ac:chgData name="Joao Pedro Albino" userId="fb95d6a7f4534cf5" providerId="LiveId" clId="{1A753CAF-8162-E449-946E-837E1155FEFD}" dt="2020-03-06T17:52:49.856" v="701" actId="14100"/>
          <ac:picMkLst>
            <pc:docMk/>
            <pc:sldMk cId="1063305904" sldId="263"/>
            <ac:picMk id="10" creationId="{AA3E388C-F32C-0349-A643-8A4BABDED708}"/>
          </ac:picMkLst>
        </pc:picChg>
        <pc:picChg chg="add mod">
          <ac:chgData name="Joao Pedro Albino" userId="fb95d6a7f4534cf5" providerId="LiveId" clId="{1A753CAF-8162-E449-946E-837E1155FEFD}" dt="2020-03-06T17:53:06.991" v="706" actId="1076"/>
          <ac:picMkLst>
            <pc:docMk/>
            <pc:sldMk cId="1063305904" sldId="263"/>
            <ac:picMk id="14" creationId="{D02D69A9-6E47-8048-9EA5-A1EAD8EA7314}"/>
          </ac:picMkLst>
        </pc:picChg>
        <pc:picChg chg="add del">
          <ac:chgData name="Joao Pedro Albino" userId="fb95d6a7f4534cf5" providerId="LiveId" clId="{1A753CAF-8162-E449-946E-837E1155FEFD}" dt="2020-03-06T17:55:17.410" v="721"/>
          <ac:picMkLst>
            <pc:docMk/>
            <pc:sldMk cId="1063305904" sldId="263"/>
            <ac:picMk id="16" creationId="{77EA4E21-6811-BE46-9EC9-E0D417ACF31A}"/>
          </ac:picMkLst>
        </pc:picChg>
        <pc:picChg chg="add mod">
          <ac:chgData name="Joao Pedro Albino" userId="fb95d6a7f4534cf5" providerId="LiveId" clId="{1A753CAF-8162-E449-946E-837E1155FEFD}" dt="2020-03-06T17:56:12.754" v="730" actId="14100"/>
          <ac:picMkLst>
            <pc:docMk/>
            <pc:sldMk cId="1063305904" sldId="263"/>
            <ac:picMk id="17" creationId="{D1B86DC0-8FFD-B640-BD77-5CEC57C00F73}"/>
          </ac:picMkLst>
        </pc:picChg>
      </pc:sldChg>
      <pc:sldChg chg="addSp modSp new mod modClrScheme chgLayout">
        <pc:chgData name="Joao Pedro Albino" userId="fb95d6a7f4534cf5" providerId="LiveId" clId="{1A753CAF-8162-E449-946E-837E1155FEFD}" dt="2020-03-06T17:36:36.718" v="625" actId="1076"/>
        <pc:sldMkLst>
          <pc:docMk/>
          <pc:sldMk cId="1642211338" sldId="264"/>
        </pc:sldMkLst>
        <pc:spChg chg="add mod">
          <ac:chgData name="Joao Pedro Albino" userId="fb95d6a7f4534cf5" providerId="LiveId" clId="{1A753CAF-8162-E449-946E-837E1155FEFD}" dt="2020-03-06T17:36:01.684" v="622" actId="14100"/>
          <ac:spMkLst>
            <pc:docMk/>
            <pc:sldMk cId="1642211338" sldId="264"/>
            <ac:spMk id="7" creationId="{E306340A-63F4-45C4-BC06-68FD8CC38FDC}"/>
          </ac:spMkLst>
        </pc:spChg>
        <pc:picChg chg="add mod">
          <ac:chgData name="Joao Pedro Albino" userId="fb95d6a7f4534cf5" providerId="LiveId" clId="{1A753CAF-8162-E449-946E-837E1155FEFD}" dt="2020-03-06T17:36:36.718" v="625" actId="1076"/>
          <ac:picMkLst>
            <pc:docMk/>
            <pc:sldMk cId="1642211338" sldId="264"/>
            <ac:picMk id="2" creationId="{29CA32E7-8C96-A642-AEFF-54EF2094EFA2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18:44:27.953" v="819"/>
        <pc:sldMkLst>
          <pc:docMk/>
          <pc:sldMk cId="554865366" sldId="265"/>
        </pc:sldMkLst>
        <pc:spChg chg="mod">
          <ac:chgData name="Joao Pedro Albino" userId="fb95d6a7f4534cf5" providerId="LiveId" clId="{1A753CAF-8162-E449-946E-837E1155FEFD}" dt="2020-03-06T18:07:18.742" v="795" actId="14100"/>
          <ac:spMkLst>
            <pc:docMk/>
            <pc:sldMk cId="554865366" sldId="265"/>
            <ac:spMk id="2" creationId="{ABE8EBA8-E22D-274E-AD28-92FD52E3FF76}"/>
          </ac:spMkLst>
        </pc:spChg>
        <pc:spChg chg="mod">
          <ac:chgData name="Joao Pedro Albino" userId="fb95d6a7f4534cf5" providerId="LiveId" clId="{1A753CAF-8162-E449-946E-837E1155FEFD}" dt="2020-03-06T18:44:27.953" v="819"/>
          <ac:spMkLst>
            <pc:docMk/>
            <pc:sldMk cId="554865366" sldId="265"/>
            <ac:spMk id="3" creationId="{1BE05534-BA41-B74A-B500-9C2607C2F80B}"/>
          </ac:spMkLst>
        </pc:spChg>
        <pc:spChg chg="add del">
          <ac:chgData name="Joao Pedro Albino" userId="fb95d6a7f4534cf5" providerId="LiveId" clId="{1A753CAF-8162-E449-946E-837E1155FEFD}" dt="2020-03-06T18:02:06.426" v="741"/>
          <ac:spMkLst>
            <pc:docMk/>
            <pc:sldMk cId="554865366" sldId="265"/>
            <ac:spMk id="4" creationId="{A5FDDA52-3C91-DC41-A26D-1CF805716AB2}"/>
          </ac:spMkLst>
        </pc:spChg>
        <pc:picChg chg="add mod">
          <ac:chgData name="Joao Pedro Albino" userId="fb95d6a7f4534cf5" providerId="LiveId" clId="{1A753CAF-8162-E449-946E-837E1155FEFD}" dt="2020-03-06T18:07:58.174" v="796" actId="1076"/>
          <ac:picMkLst>
            <pc:docMk/>
            <pc:sldMk cId="554865366" sldId="265"/>
            <ac:picMk id="6" creationId="{44C99D36-F056-7B4F-872E-812A1F0B364E}"/>
          </ac:picMkLst>
        </pc:picChg>
      </pc:sldChg>
      <pc:sldChg chg="addSp modSp new mod modClrScheme chgLayout">
        <pc:chgData name="Joao Pedro Albino" userId="fb95d6a7f4534cf5" providerId="LiveId" clId="{1A753CAF-8162-E449-946E-837E1155FEFD}" dt="2020-03-06T18:49:23.294" v="899" actId="14100"/>
        <pc:sldMkLst>
          <pc:docMk/>
          <pc:sldMk cId="2906404197" sldId="266"/>
        </pc:sldMkLst>
        <pc:spChg chg="mod">
          <ac:chgData name="Joao Pedro Albino" userId="fb95d6a7f4534cf5" providerId="LiveId" clId="{1A753CAF-8162-E449-946E-837E1155FEFD}" dt="2020-03-06T18:49:23.294" v="899" actId="14100"/>
          <ac:spMkLst>
            <pc:docMk/>
            <pc:sldMk cId="2906404197" sldId="266"/>
            <ac:spMk id="2" creationId="{A361FCE7-79C2-E646-8011-94F5C7495268}"/>
          </ac:spMkLst>
        </pc:spChg>
        <pc:picChg chg="add mod">
          <ac:chgData name="Joao Pedro Albino" userId="fb95d6a7f4534cf5" providerId="LiveId" clId="{1A753CAF-8162-E449-946E-837E1155FEFD}" dt="2020-03-06T18:49:02.313" v="894" actId="1076"/>
          <ac:picMkLst>
            <pc:docMk/>
            <pc:sldMk cId="2906404197" sldId="266"/>
            <ac:picMk id="2049" creationId="{E4289BAF-A220-FF4F-AE3D-A80458C79EF7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18:46:07.402" v="846" actId="962"/>
        <pc:sldMkLst>
          <pc:docMk/>
          <pc:sldMk cId="1598563689" sldId="267"/>
        </pc:sldMkLst>
        <pc:spChg chg="del mod ord">
          <ac:chgData name="Joao Pedro Albino" userId="fb95d6a7f4534cf5" providerId="LiveId" clId="{1A753CAF-8162-E449-946E-837E1155FEFD}" dt="2020-03-06T18:43:21.004" v="817" actId="700"/>
          <ac:spMkLst>
            <pc:docMk/>
            <pc:sldMk cId="1598563689" sldId="267"/>
            <ac:spMk id="2" creationId="{94C10662-58C0-7345-9658-60B0E9C2235F}"/>
          </ac:spMkLst>
        </pc:spChg>
        <pc:spChg chg="del mod ord">
          <ac:chgData name="Joao Pedro Albino" userId="fb95d6a7f4534cf5" providerId="LiveId" clId="{1A753CAF-8162-E449-946E-837E1155FEFD}" dt="2020-03-06T18:43:21.004" v="817" actId="700"/>
          <ac:spMkLst>
            <pc:docMk/>
            <pc:sldMk cId="1598563689" sldId="267"/>
            <ac:spMk id="3" creationId="{296C3EA1-BAA6-6D44-8AA5-94618F77EFBB}"/>
          </ac:spMkLst>
        </pc:spChg>
        <pc:spChg chg="del">
          <ac:chgData name="Joao Pedro Albino" userId="fb95d6a7f4534cf5" providerId="LiveId" clId="{1A753CAF-8162-E449-946E-837E1155FEFD}" dt="2020-03-06T18:43:21.004" v="817" actId="700"/>
          <ac:spMkLst>
            <pc:docMk/>
            <pc:sldMk cId="1598563689" sldId="267"/>
            <ac:spMk id="4" creationId="{F763C890-0239-6E46-B45E-0DF8502F1A33}"/>
          </ac:spMkLst>
        </pc:spChg>
        <pc:spChg chg="add mod ord">
          <ac:chgData name="Joao Pedro Albino" userId="fb95d6a7f4534cf5" providerId="LiveId" clId="{1A753CAF-8162-E449-946E-837E1155FEFD}" dt="2020-03-06T18:44:53.449" v="843" actId="1076"/>
          <ac:spMkLst>
            <pc:docMk/>
            <pc:sldMk cId="1598563689" sldId="267"/>
            <ac:spMk id="5" creationId="{BADC7FB5-008B-E742-910E-A83954E0CCD0}"/>
          </ac:spMkLst>
        </pc:spChg>
        <pc:spChg chg="add del mod ord">
          <ac:chgData name="Joao Pedro Albino" userId="fb95d6a7f4534cf5" providerId="LiveId" clId="{1A753CAF-8162-E449-946E-837E1155FEFD}" dt="2020-03-06T18:46:05.443" v="844" actId="931"/>
          <ac:spMkLst>
            <pc:docMk/>
            <pc:sldMk cId="1598563689" sldId="267"/>
            <ac:spMk id="6" creationId="{315B5984-2167-AD4D-A80B-ECCD935AA930}"/>
          </ac:spMkLst>
        </pc:spChg>
        <pc:picChg chg="add mod">
          <ac:chgData name="Joao Pedro Albino" userId="fb95d6a7f4534cf5" providerId="LiveId" clId="{1A753CAF-8162-E449-946E-837E1155FEFD}" dt="2020-03-06T18:46:07.402" v="846" actId="962"/>
          <ac:picMkLst>
            <pc:docMk/>
            <pc:sldMk cId="1598563689" sldId="267"/>
            <ac:picMk id="8" creationId="{FB2B4D52-9DD3-D54C-993E-3FF4AEFE466B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7T13:29:55.643" v="1732" actId="1076"/>
        <pc:sldMkLst>
          <pc:docMk/>
          <pc:sldMk cId="1081262837" sldId="268"/>
        </pc:sldMkLst>
        <pc:spChg chg="del mod ord">
          <ac:chgData name="Joao Pedro Albino" userId="fb95d6a7f4534cf5" providerId="LiveId" clId="{1A753CAF-8162-E449-946E-837E1155FEFD}" dt="2020-03-06T18:51:39.779" v="901" actId="700"/>
          <ac:spMkLst>
            <pc:docMk/>
            <pc:sldMk cId="1081262837" sldId="268"/>
            <ac:spMk id="2" creationId="{10F15AAA-44A0-5A4D-9162-36A8B49891C0}"/>
          </ac:spMkLst>
        </pc:spChg>
        <pc:spChg chg="del mod ord">
          <ac:chgData name="Joao Pedro Albino" userId="fb95d6a7f4534cf5" providerId="LiveId" clId="{1A753CAF-8162-E449-946E-837E1155FEFD}" dt="2020-03-06T18:51:39.779" v="901" actId="700"/>
          <ac:spMkLst>
            <pc:docMk/>
            <pc:sldMk cId="1081262837" sldId="268"/>
            <ac:spMk id="3" creationId="{3EEEAFF8-15B7-B247-9429-5D01DCAC5634}"/>
          </ac:spMkLst>
        </pc:spChg>
        <pc:spChg chg="add mod ord">
          <ac:chgData name="Joao Pedro Albino" userId="fb95d6a7f4534cf5" providerId="LiveId" clId="{1A753CAF-8162-E449-946E-837E1155FEFD}" dt="2020-03-07T13:29:55.643" v="1732" actId="1076"/>
          <ac:spMkLst>
            <pc:docMk/>
            <pc:sldMk cId="1081262837" sldId="268"/>
            <ac:spMk id="4" creationId="{104385C0-A38B-F943-BAF0-8461A072BC0B}"/>
          </ac:spMkLst>
        </pc:spChg>
        <pc:spChg chg="add mod ord">
          <ac:chgData name="Joao Pedro Albino" userId="fb95d6a7f4534cf5" providerId="LiveId" clId="{1A753CAF-8162-E449-946E-837E1155FEFD}" dt="2020-03-06T19:10:57.254" v="1057" actId="20577"/>
          <ac:spMkLst>
            <pc:docMk/>
            <pc:sldMk cId="1081262837" sldId="268"/>
            <ac:spMk id="5" creationId="{E0941887-AC60-5D4A-8B46-B3EEA2AC0F72}"/>
          </ac:spMkLst>
        </pc:spChg>
        <pc:picChg chg="add mod">
          <ac:chgData name="Joao Pedro Albino" userId="fb95d6a7f4534cf5" providerId="LiveId" clId="{1A753CAF-8162-E449-946E-837E1155FEFD}" dt="2020-03-06T19:08:23.562" v="1048" actId="14100"/>
          <ac:picMkLst>
            <pc:docMk/>
            <pc:sldMk cId="1081262837" sldId="268"/>
            <ac:picMk id="7" creationId="{F9553E6C-25E7-424C-9827-8C88FC353F4B}"/>
          </ac:picMkLst>
        </pc:picChg>
      </pc:sldChg>
      <pc:sldChg chg="addSp delSp modSp new mod modClrScheme chgLayout modNotesTx">
        <pc:chgData name="Joao Pedro Albino" userId="fb95d6a7f4534cf5" providerId="LiveId" clId="{1A753CAF-8162-E449-946E-837E1155FEFD}" dt="2020-03-06T19:21:45.686" v="1140" actId="255"/>
        <pc:sldMkLst>
          <pc:docMk/>
          <pc:sldMk cId="3212508978" sldId="269"/>
        </pc:sldMkLst>
        <pc:spChg chg="del mod ord">
          <ac:chgData name="Joao Pedro Albino" userId="fb95d6a7f4534cf5" providerId="LiveId" clId="{1A753CAF-8162-E449-946E-837E1155FEFD}" dt="2020-03-06T19:11:14.942" v="1059" actId="700"/>
          <ac:spMkLst>
            <pc:docMk/>
            <pc:sldMk cId="3212508978" sldId="269"/>
            <ac:spMk id="2" creationId="{8BE60EAE-8F28-1945-9956-840B652D2C0B}"/>
          </ac:spMkLst>
        </pc:spChg>
        <pc:spChg chg="del mod ord">
          <ac:chgData name="Joao Pedro Albino" userId="fb95d6a7f4534cf5" providerId="LiveId" clId="{1A753CAF-8162-E449-946E-837E1155FEFD}" dt="2020-03-06T19:11:14.942" v="1059" actId="700"/>
          <ac:spMkLst>
            <pc:docMk/>
            <pc:sldMk cId="3212508978" sldId="269"/>
            <ac:spMk id="3" creationId="{9F1C51CA-9FEE-AC49-9363-C7160A5A21DE}"/>
          </ac:spMkLst>
        </pc:spChg>
        <pc:spChg chg="del">
          <ac:chgData name="Joao Pedro Albino" userId="fb95d6a7f4534cf5" providerId="LiveId" clId="{1A753CAF-8162-E449-946E-837E1155FEFD}" dt="2020-03-06T19:11:14.942" v="1059" actId="700"/>
          <ac:spMkLst>
            <pc:docMk/>
            <pc:sldMk cId="3212508978" sldId="269"/>
            <ac:spMk id="4" creationId="{5AA98FAB-AC72-CF46-80B5-FACBD813DA63}"/>
          </ac:spMkLst>
        </pc:spChg>
        <pc:spChg chg="add del mod ord">
          <ac:chgData name="Joao Pedro Albino" userId="fb95d6a7f4534cf5" providerId="LiveId" clId="{1A753CAF-8162-E449-946E-837E1155FEFD}" dt="2020-03-06T19:11:25.496" v="1060"/>
          <ac:spMkLst>
            <pc:docMk/>
            <pc:sldMk cId="3212508978" sldId="269"/>
            <ac:spMk id="5" creationId="{2CC85C55-79D2-AE40-8D2A-06CBE5798B0B}"/>
          </ac:spMkLst>
        </pc:spChg>
        <pc:spChg chg="add mod ord">
          <ac:chgData name="Joao Pedro Albino" userId="fb95d6a7f4534cf5" providerId="LiveId" clId="{1A753CAF-8162-E449-946E-837E1155FEFD}" dt="2020-03-06T19:21:45.686" v="1140" actId="255"/>
          <ac:spMkLst>
            <pc:docMk/>
            <pc:sldMk cId="3212508978" sldId="269"/>
            <ac:spMk id="6" creationId="{8F0040A5-5DC7-864C-9099-317785DA3C0D}"/>
          </ac:spMkLst>
        </pc:spChg>
        <pc:spChg chg="add mod">
          <ac:chgData name="Joao Pedro Albino" userId="fb95d6a7f4534cf5" providerId="LiveId" clId="{1A753CAF-8162-E449-946E-837E1155FEFD}" dt="2020-03-06T19:11:51.576" v="1065" actId="14100"/>
          <ac:spMkLst>
            <pc:docMk/>
            <pc:sldMk cId="3212508978" sldId="269"/>
            <ac:spMk id="7" creationId="{AA6217FE-D77B-CC40-B79A-61529C96DAF5}"/>
          </ac:spMkLst>
        </pc:spChg>
      </pc:sldChg>
      <pc:sldChg chg="addSp delSp modSp new ord">
        <pc:chgData name="Joao Pedro Albino" userId="fb95d6a7f4534cf5" providerId="LiveId" clId="{1A753CAF-8162-E449-946E-837E1155FEFD}" dt="2020-03-06T19:37:03.787" v="1384" actId="2046"/>
        <pc:sldMkLst>
          <pc:docMk/>
          <pc:sldMk cId="223189845" sldId="270"/>
        </pc:sldMkLst>
        <pc:spChg chg="del">
          <ac:chgData name="Joao Pedro Albino" userId="fb95d6a7f4534cf5" providerId="LiveId" clId="{1A753CAF-8162-E449-946E-837E1155FEFD}" dt="2020-03-06T19:23:04.378" v="1184" actId="26606"/>
          <ac:spMkLst>
            <pc:docMk/>
            <pc:sldMk cId="223189845" sldId="270"/>
            <ac:spMk id="2" creationId="{5CF8DEFC-033A-4140-BF29-1E3B160E1ED5}"/>
          </ac:spMkLst>
        </pc:spChg>
        <pc:spChg chg="mod">
          <ac:chgData name="Joao Pedro Albino" userId="fb95d6a7f4534cf5" providerId="LiveId" clId="{1A753CAF-8162-E449-946E-837E1155FEFD}" dt="2020-03-06T19:23:04.378" v="1184" actId="26606"/>
          <ac:spMkLst>
            <pc:docMk/>
            <pc:sldMk cId="223189845" sldId="270"/>
            <ac:spMk id="3" creationId="{DA04D9A4-7829-E840-B265-21A04A5A53CA}"/>
          </ac:spMkLst>
        </pc:spChg>
        <pc:picChg chg="add mod">
          <ac:chgData name="Joao Pedro Albino" userId="fb95d6a7f4534cf5" providerId="LiveId" clId="{1A753CAF-8162-E449-946E-837E1155FEFD}" dt="2020-03-06T19:23:39.123" v="1191" actId="1076"/>
          <ac:picMkLst>
            <pc:docMk/>
            <pc:sldMk cId="223189845" sldId="270"/>
            <ac:picMk id="4" creationId="{DB92C7DD-EA47-004D-A8B1-1144D0FED8CF}"/>
          </ac:picMkLst>
        </pc:picChg>
        <pc:picChg chg="add mod">
          <ac:chgData name="Joao Pedro Albino" userId="fb95d6a7f4534cf5" providerId="LiveId" clId="{1A753CAF-8162-E449-946E-837E1155FEFD}" dt="2020-03-06T19:24:06.030" v="1196" actId="14100"/>
          <ac:picMkLst>
            <pc:docMk/>
            <pc:sldMk cId="223189845" sldId="270"/>
            <ac:picMk id="5" creationId="{27A3BAEC-D9C8-5245-991E-BC2BC66A8397}"/>
          </ac:picMkLst>
        </pc:picChg>
      </pc:sldChg>
      <pc:sldChg chg="addSp delSp modSp new del mod modClrScheme chgLayout">
        <pc:chgData name="Joao Pedro Albino" userId="fb95d6a7f4534cf5" providerId="LiveId" clId="{1A753CAF-8162-E449-946E-837E1155FEFD}" dt="2020-03-06T19:22:29.327" v="1152" actId="680"/>
        <pc:sldMkLst>
          <pc:docMk/>
          <pc:sldMk cId="3704960853" sldId="270"/>
        </pc:sldMkLst>
        <pc:spChg chg="add del mod ord">
          <ac:chgData name="Joao Pedro Albino" userId="fb95d6a7f4534cf5" providerId="LiveId" clId="{1A753CAF-8162-E449-946E-837E1155FEFD}" dt="2020-03-06T19:22:28.404" v="1151" actId="700"/>
          <ac:spMkLst>
            <pc:docMk/>
            <pc:sldMk cId="3704960853" sldId="270"/>
            <ac:spMk id="2" creationId="{11AC3A66-974E-D541-AC27-BDEA9755E3AD}"/>
          </ac:spMkLst>
        </pc:spChg>
        <pc:spChg chg="add del">
          <ac:chgData name="Joao Pedro Albino" userId="fb95d6a7f4534cf5" providerId="LiveId" clId="{1A753CAF-8162-E449-946E-837E1155FEFD}" dt="2020-03-06T19:22:28.404" v="1151" actId="700"/>
          <ac:spMkLst>
            <pc:docMk/>
            <pc:sldMk cId="3704960853" sldId="270"/>
            <ac:spMk id="3" creationId="{681EC940-8A3B-E644-8B73-5612D19332BD}"/>
          </ac:spMkLst>
        </pc:spChg>
        <pc:spChg chg="add del mod ord">
          <ac:chgData name="Joao Pedro Albino" userId="fb95d6a7f4534cf5" providerId="LiveId" clId="{1A753CAF-8162-E449-946E-837E1155FEFD}" dt="2020-03-06T19:22:28.404" v="1151" actId="700"/>
          <ac:spMkLst>
            <pc:docMk/>
            <pc:sldMk cId="3704960853" sldId="270"/>
            <ac:spMk id="4" creationId="{7118B2EA-B6AF-B242-A8CD-D1EADEA496F4}"/>
          </ac:spMkLst>
        </pc:spChg>
        <pc:picChg chg="add del mod">
          <ac:chgData name="Joao Pedro Albino" userId="fb95d6a7f4534cf5" providerId="LiveId" clId="{1A753CAF-8162-E449-946E-837E1155FEFD}" dt="2020-03-06T19:22:27.337" v="1150"/>
          <ac:picMkLst>
            <pc:docMk/>
            <pc:sldMk cId="3704960853" sldId="270"/>
            <ac:picMk id="5" creationId="{D5CCFCB8-7636-D946-95D6-539303691FC3}"/>
          </ac:picMkLst>
        </pc:picChg>
      </pc:sldChg>
      <pc:sldChg chg="modSp new">
        <pc:chgData name="Joao Pedro Albino" userId="fb95d6a7f4534cf5" providerId="LiveId" clId="{1A753CAF-8162-E449-946E-837E1155FEFD}" dt="2020-03-07T13:30:10.328" v="1733" actId="113"/>
        <pc:sldMkLst>
          <pc:docMk/>
          <pc:sldMk cId="3259264388" sldId="271"/>
        </pc:sldMkLst>
        <pc:spChg chg="mod">
          <ac:chgData name="Joao Pedro Albino" userId="fb95d6a7f4534cf5" providerId="LiveId" clId="{1A753CAF-8162-E449-946E-837E1155FEFD}" dt="2020-03-07T13:30:10.328" v="1733" actId="113"/>
          <ac:spMkLst>
            <pc:docMk/>
            <pc:sldMk cId="3259264388" sldId="271"/>
            <ac:spMk id="2" creationId="{D0C03BC5-C1EA-744C-B3FD-42EA7CDFD8DE}"/>
          </ac:spMkLst>
        </pc:spChg>
        <pc:spChg chg="mod">
          <ac:chgData name="Joao Pedro Albino" userId="fb95d6a7f4534cf5" providerId="LiveId" clId="{1A753CAF-8162-E449-946E-837E1155FEFD}" dt="2020-03-06T19:38:48.004" v="1395" actId="27636"/>
          <ac:spMkLst>
            <pc:docMk/>
            <pc:sldMk cId="3259264388" sldId="271"/>
            <ac:spMk id="3" creationId="{BFF3BC08-77FD-6F4B-8714-8FF8193D104D}"/>
          </ac:spMkLst>
        </pc:spChg>
      </pc:sldChg>
      <pc:sldChg chg="addSp modSp new mod modClrScheme chgLayout">
        <pc:chgData name="Joao Pedro Albino" userId="fb95d6a7f4534cf5" providerId="LiveId" clId="{1A753CAF-8162-E449-946E-837E1155FEFD}" dt="2020-03-07T13:27:44.489" v="1731" actId="1076"/>
        <pc:sldMkLst>
          <pc:docMk/>
          <pc:sldMk cId="420527453" sldId="272"/>
        </pc:sldMkLst>
        <pc:spChg chg="mod">
          <ac:chgData name="Joao Pedro Albino" userId="fb95d6a7f4534cf5" providerId="LiveId" clId="{1A753CAF-8162-E449-946E-837E1155FEFD}" dt="2020-03-07T13:27:11.103" v="1725" actId="26606"/>
          <ac:spMkLst>
            <pc:docMk/>
            <pc:sldMk cId="420527453" sldId="272"/>
            <ac:spMk id="2" creationId="{3DBA63F8-301F-4140-9055-19059FF9EF3F}"/>
          </ac:spMkLst>
        </pc:spChg>
        <pc:spChg chg="mod">
          <ac:chgData name="Joao Pedro Albino" userId="fb95d6a7f4534cf5" providerId="LiveId" clId="{1A753CAF-8162-E449-946E-837E1155FEFD}" dt="2020-03-07T13:27:39.381" v="1729" actId="14100"/>
          <ac:spMkLst>
            <pc:docMk/>
            <pc:sldMk cId="420527453" sldId="272"/>
            <ac:spMk id="3" creationId="{5AE9F00D-DE43-964F-902B-3F06F5E20D45}"/>
          </ac:spMkLst>
        </pc:spChg>
        <pc:picChg chg="add mod">
          <ac:chgData name="Joao Pedro Albino" userId="fb95d6a7f4534cf5" providerId="LiveId" clId="{1A753CAF-8162-E449-946E-837E1155FEFD}" dt="2020-03-07T13:27:44.489" v="1731" actId="1076"/>
          <ac:picMkLst>
            <pc:docMk/>
            <pc:sldMk cId="420527453" sldId="272"/>
            <ac:picMk id="5" creationId="{2741E4CF-FAE2-8D4D-AEE7-DBB8BFB6CBEF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19:47:55.325" v="1525" actId="1076"/>
        <pc:sldMkLst>
          <pc:docMk/>
          <pc:sldMk cId="1945391148" sldId="273"/>
        </pc:sldMkLst>
        <pc:spChg chg="mod">
          <ac:chgData name="Joao Pedro Albino" userId="fb95d6a7f4534cf5" providerId="LiveId" clId="{1A753CAF-8162-E449-946E-837E1155FEFD}" dt="2020-03-06T19:47:45.463" v="1524" actId="26606"/>
          <ac:spMkLst>
            <pc:docMk/>
            <pc:sldMk cId="1945391148" sldId="273"/>
            <ac:spMk id="2" creationId="{04AE95B0-84A4-7C45-A2A4-40A175D655D9}"/>
          </ac:spMkLst>
        </pc:spChg>
        <pc:spChg chg="del">
          <ac:chgData name="Joao Pedro Albino" userId="fb95d6a7f4534cf5" providerId="LiveId" clId="{1A753CAF-8162-E449-946E-837E1155FEFD}" dt="2020-03-06T19:47:29.666" v="1520" actId="931"/>
          <ac:spMkLst>
            <pc:docMk/>
            <pc:sldMk cId="1945391148" sldId="273"/>
            <ac:spMk id="3" creationId="{338EAD1D-1211-294F-94AF-0EED1ED57E40}"/>
          </ac:spMkLst>
        </pc:spChg>
        <pc:picChg chg="add mod">
          <ac:chgData name="Joao Pedro Albino" userId="fb95d6a7f4534cf5" providerId="LiveId" clId="{1A753CAF-8162-E449-946E-837E1155FEFD}" dt="2020-03-06T19:47:55.325" v="1525" actId="1076"/>
          <ac:picMkLst>
            <pc:docMk/>
            <pc:sldMk cId="1945391148" sldId="273"/>
            <ac:picMk id="5" creationId="{1CDC56F3-40FB-904D-9949-D490C919590E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20:08:44.153" v="1651" actId="14100"/>
        <pc:sldMkLst>
          <pc:docMk/>
          <pc:sldMk cId="96377418" sldId="274"/>
        </pc:sldMkLst>
        <pc:spChg chg="mod">
          <ac:chgData name="Joao Pedro Albino" userId="fb95d6a7f4534cf5" providerId="LiveId" clId="{1A753CAF-8162-E449-946E-837E1155FEFD}" dt="2020-03-06T19:51:42.757" v="1541" actId="26606"/>
          <ac:spMkLst>
            <pc:docMk/>
            <pc:sldMk cId="96377418" sldId="274"/>
            <ac:spMk id="2" creationId="{A8536858-E0E3-784A-8E99-88F50216E04C}"/>
          </ac:spMkLst>
        </pc:spChg>
        <pc:spChg chg="add del mod">
          <ac:chgData name="Joao Pedro Albino" userId="fb95d6a7f4534cf5" providerId="LiveId" clId="{1A753CAF-8162-E449-946E-837E1155FEFD}" dt="2020-03-06T20:08:36.578" v="1650" actId="27636"/>
          <ac:spMkLst>
            <pc:docMk/>
            <pc:sldMk cId="96377418" sldId="274"/>
            <ac:spMk id="3" creationId="{A66B8B22-6AFF-7246-B3F8-695818FFA050}"/>
          </ac:spMkLst>
        </pc:spChg>
        <pc:spChg chg="add del mod">
          <ac:chgData name="Joao Pedro Albino" userId="fb95d6a7f4534cf5" providerId="LiveId" clId="{1A753CAF-8162-E449-946E-837E1155FEFD}" dt="2020-03-06T19:51:42.757" v="1541" actId="26606"/>
          <ac:spMkLst>
            <pc:docMk/>
            <pc:sldMk cId="96377418" sldId="274"/>
            <ac:spMk id="9" creationId="{21EEDAD1-40A3-487D-A235-580199544924}"/>
          </ac:spMkLst>
        </pc:spChg>
        <pc:picChg chg="add del mod">
          <ac:chgData name="Joao Pedro Albino" userId="fb95d6a7f4534cf5" providerId="LiveId" clId="{1A753CAF-8162-E449-946E-837E1155FEFD}" dt="2020-03-06T19:51:43.622" v="1542"/>
          <ac:picMkLst>
            <pc:docMk/>
            <pc:sldMk cId="96377418" sldId="274"/>
            <ac:picMk id="4" creationId="{6A620F12-E9EB-1844-B23B-2C764FD58240}"/>
          </ac:picMkLst>
        </pc:picChg>
        <pc:picChg chg="add mod">
          <ac:chgData name="Joao Pedro Albino" userId="fb95d6a7f4534cf5" providerId="LiveId" clId="{1A753CAF-8162-E449-946E-837E1155FEFD}" dt="2020-03-06T20:08:44.153" v="1651" actId="14100"/>
          <ac:picMkLst>
            <pc:docMk/>
            <pc:sldMk cId="96377418" sldId="274"/>
            <ac:picMk id="1025" creationId="{568988A4-150C-DE43-8944-B0ED9EDB57D0}"/>
          </ac:picMkLst>
        </pc:picChg>
      </pc:sldChg>
      <pc:sldChg chg="addSp delSp modSp new mod modClrScheme chgLayout">
        <pc:chgData name="Joao Pedro Albino" userId="fb95d6a7f4534cf5" providerId="LiveId" clId="{1A753CAF-8162-E449-946E-837E1155FEFD}" dt="2020-03-06T20:26:54.777" v="1718" actId="1076"/>
        <pc:sldMkLst>
          <pc:docMk/>
          <pc:sldMk cId="2674253414" sldId="275"/>
        </pc:sldMkLst>
        <pc:spChg chg="del">
          <ac:chgData name="Joao Pedro Albino" userId="fb95d6a7f4534cf5" providerId="LiveId" clId="{1A753CAF-8162-E449-946E-837E1155FEFD}" dt="2020-03-06T20:21:09.060" v="1653" actId="700"/>
          <ac:spMkLst>
            <pc:docMk/>
            <pc:sldMk cId="2674253414" sldId="275"/>
            <ac:spMk id="2" creationId="{BA2275B8-7D12-A046-9A47-5D32CA2D258C}"/>
          </ac:spMkLst>
        </pc:spChg>
        <pc:spChg chg="del">
          <ac:chgData name="Joao Pedro Albino" userId="fb95d6a7f4534cf5" providerId="LiveId" clId="{1A753CAF-8162-E449-946E-837E1155FEFD}" dt="2020-03-06T20:21:09.060" v="1653" actId="700"/>
          <ac:spMkLst>
            <pc:docMk/>
            <pc:sldMk cId="2674253414" sldId="275"/>
            <ac:spMk id="3" creationId="{04F8A9B0-2F47-BF40-BA5F-E66917AB9B19}"/>
          </ac:spMkLst>
        </pc:spChg>
        <pc:spChg chg="add mod ord">
          <ac:chgData name="Joao Pedro Albino" userId="fb95d6a7f4534cf5" providerId="LiveId" clId="{1A753CAF-8162-E449-946E-837E1155FEFD}" dt="2020-03-06T20:26:52.537" v="1717" actId="26606"/>
          <ac:spMkLst>
            <pc:docMk/>
            <pc:sldMk cId="2674253414" sldId="275"/>
            <ac:spMk id="4" creationId="{E0E2FDC5-6AFE-614E-9531-44E31193F2CD}"/>
          </ac:spMkLst>
        </pc:spChg>
        <pc:spChg chg="add del mod">
          <ac:chgData name="Joao Pedro Albino" userId="fb95d6a7f4534cf5" providerId="LiveId" clId="{1A753CAF-8162-E449-946E-837E1155FEFD}" dt="2020-03-06T20:24:18.465" v="1704" actId="700"/>
          <ac:spMkLst>
            <pc:docMk/>
            <pc:sldMk cId="2674253414" sldId="275"/>
            <ac:spMk id="5" creationId="{28DBF834-2D04-814D-AEA7-6217716D370C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6" creationId="{0F35D147-D651-014B-BC49-573C2D6EEC3C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7" creationId="{A3858731-412B-2E48-A44F-C6D8520A35B5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8" creationId="{E80B2A25-0965-0340-9949-96BE97A07B21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9" creationId="{F13FADAC-F192-6445-88AE-F97D8BB0AE03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0" creationId="{815A1E94-7157-C046-994C-ECB22E2150C0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1" creationId="{EFFEDAF0-7D0E-AE45-BC7E-4E6316082C30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2" creationId="{52E1F075-5D93-2349-8A46-720AE7BD0D86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3" creationId="{B5EAF1D3-EFC4-494F-9183-B72F6E2F8D0A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4" creationId="{B7D2A2A1-8DCE-4243-928F-CF1E441514D9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5" creationId="{D86FB1D9-23F7-A041-B097-8504CBB069B0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6" creationId="{6C625CD9-ED4F-DB45-A492-98C2B3FB2DF9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7" creationId="{1D1C051B-E29B-4C4B-AA55-FD6F097F78BA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8" creationId="{A281F5CC-6EFC-CD45-80BD-5C43E07680D7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19" creationId="{1A7AE3AA-C6DC-7B40-9C13-C287976CF6F5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0" creationId="{8BF41912-B99A-6242-B72B-97A718B46A35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1" creationId="{6A4BD15E-1B59-BA4A-9613-806E2325AE18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2" creationId="{E44149F4-5B49-DB4D-8758-AB2FE4A78F7A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3" creationId="{36902F73-8030-4F4F-A410-68FAC3F60957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4" creationId="{E74F479A-A4CD-2F47-87CB-916F043087C9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5" creationId="{781575D9-6A12-1947-A9B2-41346CD5C935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6" creationId="{6161BDC1-33CF-E844-8F4F-69FBC4338A5A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7" creationId="{F666F678-FFAA-5546-AE7B-67475092AC00}"/>
          </ac:spMkLst>
        </pc:spChg>
        <pc:spChg chg="add del">
          <ac:chgData name="Joao Pedro Albino" userId="fb95d6a7f4534cf5" providerId="LiveId" clId="{1A753CAF-8162-E449-946E-837E1155FEFD}" dt="2020-03-06T20:24:02.878" v="1703"/>
          <ac:spMkLst>
            <pc:docMk/>
            <pc:sldMk cId="2674253414" sldId="275"/>
            <ac:spMk id="29" creationId="{90AD405C-9AA9-2B44-82C3-60AADFC041A9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0" creationId="{AC2A872B-F355-2441-AAA9-649348B8AA09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1" creationId="{40AD2104-395F-274E-8F4F-F106F139DAB1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2" creationId="{BC34C1E9-6384-E04C-A7AA-3F2593D07CB7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3" creationId="{FD57D752-CD9D-F441-BE6F-3DF17DCDC0B0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4" creationId="{96BAF132-772E-F747-A215-78183217E0A2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5" creationId="{698CD414-AD56-D448-AC80-2FA914E1A404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6" creationId="{379936A0-9EEE-8242-98F1-EB94B5519DCD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7" creationId="{AADEF1FE-7E8E-0847-96FB-D94258D16B5F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8" creationId="{5BBC748A-3E6F-BB41-9B7A-C43AABD82847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39" creationId="{67BD0110-34AC-624C-9CDF-609D596D3ACF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0" creationId="{1373827D-DC17-3B44-9292-2614EB735C78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1" creationId="{D9459219-1DDA-184C-A8EB-14D36566200C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2" creationId="{EEC5A9FA-4676-D149-AF54-35496D83FF70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3" creationId="{14E5E39B-5B60-CA48-B51C-E74E419AE1A2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4" creationId="{D5A4E019-1040-DD4D-A408-9FE71AB8368C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5" creationId="{094C80B1-A6B5-F444-B789-4F71BA1E22E1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6" creationId="{7E4ADCBB-393B-5346-9244-137965C43003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7" creationId="{A9559E68-2147-C240-8431-A32A490F4C7F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8" creationId="{6D7D90BF-C1A2-264C-91FE-C9AE5F057DFC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49" creationId="{ECBD822C-620D-7342-AF6A-69B3D8D281EF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50" creationId="{6CF91CCD-D2AD-D140-9955-82C747FBF4F5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51" creationId="{F69C1C2B-EA68-C643-B65E-39118DA44A55}"/>
          </ac:spMkLst>
        </pc:spChg>
        <pc:spChg chg="add del">
          <ac:chgData name="Joao Pedro Albino" userId="fb95d6a7f4534cf5" providerId="LiveId" clId="{1A753CAF-8162-E449-946E-837E1155FEFD}" dt="2020-03-06T20:24:30.089" v="1706"/>
          <ac:spMkLst>
            <pc:docMk/>
            <pc:sldMk cId="2674253414" sldId="275"/>
            <ac:spMk id="53" creationId="{AF8D47C0-5F6B-104D-96E1-E122149519D6}"/>
          </ac:spMkLst>
        </pc:spChg>
        <pc:spChg chg="add del mod ord">
          <ac:chgData name="Joao Pedro Albino" userId="fb95d6a7f4534cf5" providerId="LiveId" clId="{1A753CAF-8162-E449-946E-837E1155FEFD}" dt="2020-03-06T20:26:52.537" v="1717" actId="26606"/>
          <ac:spMkLst>
            <pc:docMk/>
            <pc:sldMk cId="2674253414" sldId="275"/>
            <ac:spMk id="54" creationId="{6880D7C9-1D41-AD4D-915F-097C5F4FA92F}"/>
          </ac:spMkLst>
        </pc:spChg>
        <pc:picChg chg="add mod">
          <ac:chgData name="Joao Pedro Albino" userId="fb95d6a7f4534cf5" providerId="LiveId" clId="{1A753CAF-8162-E449-946E-837E1155FEFD}" dt="2020-03-06T20:26:54.777" v="1718" actId="1076"/>
          <ac:picMkLst>
            <pc:docMk/>
            <pc:sldMk cId="2674253414" sldId="275"/>
            <ac:picMk id="2049" creationId="{C7FD8C59-AC54-984F-95DB-B3E1653A17FA}"/>
          </ac:picMkLst>
        </pc:picChg>
        <pc:cxnChg chg="add del">
          <ac:chgData name="Joao Pedro Albino" userId="fb95d6a7f4534cf5" providerId="LiveId" clId="{1A753CAF-8162-E449-946E-837E1155FEFD}" dt="2020-03-06T20:24:02.878" v="1703"/>
          <ac:cxnSpMkLst>
            <pc:docMk/>
            <pc:sldMk cId="2674253414" sldId="275"/>
            <ac:cxnSpMk id="28" creationId="{E70467E6-E289-8843-9E60-65C17C7B75B1}"/>
          </ac:cxnSpMkLst>
        </pc:cxnChg>
        <pc:cxnChg chg="add del">
          <ac:chgData name="Joao Pedro Albino" userId="fb95d6a7f4534cf5" providerId="LiveId" clId="{1A753CAF-8162-E449-946E-837E1155FEFD}" dt="2020-03-06T20:24:30.089" v="1706"/>
          <ac:cxnSpMkLst>
            <pc:docMk/>
            <pc:sldMk cId="2674253414" sldId="275"/>
            <ac:cxnSpMk id="52" creationId="{7DE33FFB-6560-2743-8295-4CF8BE3F5552}"/>
          </ac:cxnSpMkLst>
        </pc:cxnChg>
      </pc:sldChg>
      <pc:sldChg chg="add">
        <pc:chgData name="Joao Pedro Albino" userId="fb95d6a7f4534cf5" providerId="LiveId" clId="{1A753CAF-8162-E449-946E-837E1155FEFD}" dt="2020-03-06T20:27:20.115" v="1719"/>
        <pc:sldMkLst>
          <pc:docMk/>
          <pc:sldMk cId="3591808065" sldId="276"/>
        </pc:sldMkLst>
      </pc:sldChg>
      <pc:sldChg chg="modSp add del">
        <pc:chgData name="Joao Pedro Albino" userId="fb95d6a7f4534cf5" providerId="LiveId" clId="{1A753CAF-8162-E449-946E-837E1155FEFD}" dt="2020-03-06T20:23:15.102" v="1700" actId="2696"/>
        <pc:sldMkLst>
          <pc:docMk/>
          <pc:sldMk cId="3943042570" sldId="290"/>
        </pc:sldMkLst>
        <pc:spChg chg="mod">
          <ac:chgData name="Joao Pedro Albino" userId="fb95d6a7f4534cf5" providerId="LiveId" clId="{1A753CAF-8162-E449-946E-837E1155FEFD}" dt="2020-03-06T20:21:38.135" v="1658"/>
          <ac:spMkLst>
            <pc:docMk/>
            <pc:sldMk cId="3943042570" sldId="290"/>
            <ac:spMk id="367" creationId="{00000000-0000-0000-0000-000000000000}"/>
          </ac:spMkLst>
        </pc:spChg>
      </pc:sldChg>
      <pc:sldMasterChg chg="delSldLayout modSldLayout">
        <pc:chgData name="Joao Pedro Albino" userId="fb95d6a7f4534cf5" providerId="LiveId" clId="{1A753CAF-8162-E449-946E-837E1155FEFD}" dt="2020-03-06T20:23:15.104" v="1701" actId="2696"/>
        <pc:sldMasterMkLst>
          <pc:docMk/>
          <pc:sldMasterMk cId="1944039382" sldId="2147483648"/>
        </pc:sldMasterMkLst>
        <pc:sldLayoutChg chg="addSp delSp modSp">
          <pc:chgData name="Joao Pedro Albino" userId="fb95d6a7f4534cf5" providerId="LiveId" clId="{1A753CAF-8162-E449-946E-837E1155FEFD}" dt="2020-03-06T12:54:23.338" v="211"/>
          <pc:sldLayoutMkLst>
            <pc:docMk/>
            <pc:sldMasterMk cId="1944039382" sldId="2147483648"/>
            <pc:sldLayoutMk cId="1664471362" sldId="2147483650"/>
          </pc:sldLayoutMkLst>
          <pc:spChg chg="add del mod">
            <ac:chgData name="Joao Pedro Albino" userId="fb95d6a7f4534cf5" providerId="LiveId" clId="{1A753CAF-8162-E449-946E-837E1155FEFD}" dt="2020-03-06T12:54:23.338" v="211"/>
            <ac:spMkLst>
              <pc:docMk/>
              <pc:sldMasterMk cId="1944039382" sldId="2147483648"/>
              <pc:sldLayoutMk cId="1664471362" sldId="2147483650"/>
              <ac:spMk id="7" creationId="{3E81DF43-54CC-0B4D-9BC3-13AE3845B82D}"/>
            </ac:spMkLst>
          </pc:spChg>
        </pc:sldLayoutChg>
        <pc:sldLayoutChg chg="del">
          <pc:chgData name="Joao Pedro Albino" userId="fb95d6a7f4534cf5" providerId="LiveId" clId="{1A753CAF-8162-E449-946E-837E1155FEFD}" dt="2020-03-06T20:23:15.104" v="1701" actId="2696"/>
          <pc:sldLayoutMkLst>
            <pc:docMk/>
            <pc:sldMasterMk cId="1944039382" sldId="2147483648"/>
            <pc:sldLayoutMk cId="3799203855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i="1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6354" y="921774"/>
            <a:ext cx="8203575" cy="144408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356" y="2697705"/>
            <a:ext cx="8188953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68580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66" y="377040"/>
            <a:ext cx="628432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B0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566" y="1140565"/>
            <a:ext cx="628432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34777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3339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05794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3339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05794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luster" TargetMode="External"/><Relationship Id="rId2" Type="http://schemas.openxmlformats.org/officeDocument/2006/relationships/hyperlink" Target="https://pt.wikipedia.org/wiki/Supercomputado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86" y="198029"/>
            <a:ext cx="8203575" cy="1466212"/>
          </a:xfrm>
        </p:spPr>
        <p:txBody>
          <a:bodyPr>
            <a:normAutofit/>
          </a:bodyPr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/>
              <a:t> </a:t>
            </a:r>
            <a:r>
              <a:rPr lang="en-US" err="1"/>
              <a:t>Ciência</a:t>
            </a:r>
            <a:r>
              <a:rPr lang="en-US"/>
              <a:t> de Dados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04" y="2697705"/>
            <a:ext cx="8188953" cy="763525"/>
          </a:xfrm>
        </p:spPr>
        <p:txBody>
          <a:bodyPr/>
          <a:lstStyle/>
          <a:p>
            <a:r>
              <a:rPr lang="en-US"/>
              <a:t>Uma </a:t>
            </a:r>
            <a:r>
              <a:rPr lang="en-US" err="1"/>
              <a:t>iniciação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0040A5-5DC7-864C-9099-317785DA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b="1" i="1"/>
              <a:t>Análise preditiva </a:t>
            </a:r>
            <a:endParaRPr lang="pt-BR" b="1"/>
          </a:p>
          <a:p>
            <a:pPr lvl="1"/>
            <a:r>
              <a:rPr lang="pt-BR" sz="2900" i="1">
                <a:latin typeface="Century Gothic" panose="020B0502020202020204" pitchFamily="34" charset="0"/>
              </a:rPr>
              <a:t>técnica analítica avançada que utiliza </a:t>
            </a:r>
            <a:r>
              <a:rPr lang="pt-BR" sz="2900" i="1">
                <a:solidFill>
                  <a:srgbClr val="FF0000"/>
                </a:solidFill>
                <a:latin typeface="Century Gothic" panose="020B0502020202020204" pitchFamily="34" charset="0"/>
              </a:rPr>
              <a:t>dados</a:t>
            </a:r>
            <a:r>
              <a:rPr lang="pt-BR" sz="2900" i="1">
                <a:latin typeface="Century Gothic" panose="020B0502020202020204" pitchFamily="34" charset="0"/>
              </a:rPr>
              <a:t>, </a:t>
            </a:r>
            <a:r>
              <a:rPr lang="pt-BR" sz="2900" i="1">
                <a:solidFill>
                  <a:srgbClr val="FF0000"/>
                </a:solidFill>
                <a:latin typeface="Century Gothic" panose="020B0502020202020204" pitchFamily="34" charset="0"/>
              </a:rPr>
              <a:t>algoritmos</a:t>
            </a:r>
            <a:r>
              <a:rPr lang="pt-BR" sz="2900" i="1">
                <a:latin typeface="Century Gothic" panose="020B0502020202020204" pitchFamily="34" charset="0"/>
              </a:rPr>
              <a:t> e </a:t>
            </a:r>
            <a:r>
              <a:rPr lang="pt-BR" sz="2900" i="1">
                <a:solidFill>
                  <a:srgbClr val="FF0000"/>
                </a:solidFill>
                <a:latin typeface="Century Gothic" panose="020B0502020202020204" pitchFamily="34" charset="0"/>
              </a:rPr>
              <a:t>aprendizado de maquina </a:t>
            </a:r>
            <a:r>
              <a:rPr lang="pt-BR" sz="2900" i="1">
                <a:latin typeface="Century Gothic" panose="020B0502020202020204" pitchFamily="34" charset="0"/>
              </a:rPr>
              <a:t>para </a:t>
            </a:r>
            <a:r>
              <a:rPr lang="pt-BR" sz="2900" i="1">
                <a:solidFill>
                  <a:srgbClr val="FF0000"/>
                </a:solidFill>
                <a:latin typeface="Century Gothic" panose="020B0502020202020204" pitchFamily="34" charset="0"/>
              </a:rPr>
              <a:t>antecipar tendências </a:t>
            </a:r>
            <a:r>
              <a:rPr lang="pt-BR" sz="2900" i="1">
                <a:latin typeface="Century Gothic" panose="020B0502020202020204" pitchFamily="34" charset="0"/>
              </a:rPr>
              <a:t>e </a:t>
            </a:r>
            <a:r>
              <a:rPr lang="pt-BR" sz="2900" i="1">
                <a:solidFill>
                  <a:srgbClr val="FF0000"/>
                </a:solidFill>
                <a:latin typeface="Century Gothic" panose="020B0502020202020204" pitchFamily="34" charset="0"/>
              </a:rPr>
              <a:t>fazer projeções </a:t>
            </a:r>
            <a:r>
              <a:rPr lang="pt-BR" sz="2900" i="1">
                <a:latin typeface="Century Gothic" panose="020B0502020202020204" pitchFamily="34" charset="0"/>
              </a:rPr>
              <a:t>em diversas áreas </a:t>
            </a:r>
          </a:p>
          <a:p>
            <a:r>
              <a:rPr lang="pt-BR" i="1"/>
              <a:t>Veículos autônomos </a:t>
            </a:r>
            <a:endParaRPr lang="pt-BR"/>
          </a:p>
          <a:p>
            <a:pPr lvl="1"/>
            <a:r>
              <a:rPr lang="pt-BR" i="1"/>
              <a:t>coletam dados em tempo real de sensores, radares, câmeras e lasers</a:t>
            </a:r>
          </a:p>
          <a:p>
            <a:pPr lvl="1"/>
            <a:r>
              <a:rPr lang="pt-BR" i="1"/>
              <a:t>tomam decisões</a:t>
            </a:r>
          </a:p>
          <a:p>
            <a:pPr lvl="2"/>
            <a:r>
              <a:rPr lang="pt-BR" i="1">
                <a:solidFill>
                  <a:srgbClr val="FF0000"/>
                </a:solidFill>
              </a:rPr>
              <a:t>quando acelerar</a:t>
            </a:r>
          </a:p>
          <a:p>
            <a:pPr lvl="2"/>
            <a:r>
              <a:rPr lang="pt-BR" i="1">
                <a:solidFill>
                  <a:srgbClr val="FF0000"/>
                </a:solidFill>
              </a:rPr>
              <a:t>quando frear</a:t>
            </a:r>
          </a:p>
          <a:p>
            <a:pPr lvl="2"/>
            <a:r>
              <a:rPr lang="pt-BR" i="1">
                <a:solidFill>
                  <a:srgbClr val="FF0000"/>
                </a:solidFill>
              </a:rPr>
              <a:t>quando ultrapassar</a:t>
            </a:r>
          </a:p>
          <a:p>
            <a:pPr lvl="2"/>
            <a:r>
              <a:rPr lang="pt-BR" i="1">
                <a:solidFill>
                  <a:srgbClr val="FF0000"/>
                </a:solidFill>
              </a:rPr>
              <a:t>onde fazer retorno</a:t>
            </a:r>
          </a:p>
          <a:p>
            <a:pPr lvl="1"/>
            <a:r>
              <a:rPr lang="pt-BR" b="1">
                <a:solidFill>
                  <a:schemeClr val="accent6"/>
                </a:solidFill>
              </a:rPr>
              <a:t>inteligência</a:t>
            </a:r>
            <a:r>
              <a:rPr lang="pt-BR"/>
              <a:t> necessária para </a:t>
            </a:r>
            <a:r>
              <a:rPr lang="pt-BR" i="1"/>
              <a:t>levar pessoas automaticamente para casa 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AA6217FE-D77B-CC40-B79A-61529C9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6" y="100990"/>
            <a:ext cx="4691986" cy="76352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r>
              <a:rPr lang="pt-BR" sz="3200" dirty="0">
                <a:solidFill>
                  <a:schemeClr val="bg1"/>
                </a:solidFill>
              </a:rPr>
              <a:t>Por que Ciência de Dados ?</a:t>
            </a:r>
          </a:p>
        </p:txBody>
      </p:sp>
    </p:spTree>
    <p:extLst>
      <p:ext uri="{BB962C8B-B14F-4D97-AF65-F5344CB8AC3E}">
        <p14:creationId xmlns:p14="http://schemas.microsoft.com/office/powerpoint/2010/main" val="321250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03BC5-C1EA-744C-B3FD-42EA7CDF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4" y="99904"/>
            <a:ext cx="8246070" cy="763526"/>
          </a:xfrm>
        </p:spPr>
        <p:txBody>
          <a:bodyPr>
            <a:normAutofit/>
          </a:bodyPr>
          <a:lstStyle/>
          <a:p>
            <a:r>
              <a:rPr lang="pt-BR" dirty="0">
                <a:effectLst/>
              </a:rPr>
              <a:t>O que é Ciência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3BC08-77FD-6F4B-8714-8FF8193D1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000"/>
              <a:t>Uma definição</a:t>
            </a:r>
          </a:p>
          <a:p>
            <a:pPr lvl="1"/>
            <a:r>
              <a:rPr lang="pt-BR" sz="1600" i="1">
                <a:solidFill>
                  <a:srgbClr val="00B0F0"/>
                </a:solidFill>
                <a:latin typeface="Century Gothic" panose="020B0502020202020204" pitchFamily="34" charset="0"/>
              </a:rPr>
              <a:t>combinação de ferramentas, algoritmos e </a:t>
            </a:r>
            <a:r>
              <a:rPr lang="pt-BR" sz="1600" i="1" err="1">
                <a:solidFill>
                  <a:srgbClr val="00B0F0"/>
                </a:solidFill>
                <a:latin typeface="Century Gothic" panose="020B0502020202020204" pitchFamily="34" charset="0"/>
              </a:rPr>
              <a:t>princípios</a:t>
            </a:r>
            <a:r>
              <a:rPr lang="pt-BR" sz="1600" i="1">
                <a:solidFill>
                  <a:srgbClr val="00B0F0"/>
                </a:solidFill>
                <a:latin typeface="Century Gothic" panose="020B0502020202020204" pitchFamily="34" charset="0"/>
              </a:rPr>
              <a:t> de aprendizado de máquina (ML) com o </a:t>
            </a:r>
            <a:r>
              <a:rPr lang="pt-BR" sz="1600" b="1" i="1">
                <a:solidFill>
                  <a:srgbClr val="00B0F0"/>
                </a:solidFill>
                <a:latin typeface="Century Gothic" panose="020B0502020202020204" pitchFamily="34" charset="0"/>
              </a:rPr>
              <a:t>objetivo</a:t>
            </a:r>
            <a:r>
              <a:rPr lang="pt-BR" sz="1600" i="1">
                <a:solidFill>
                  <a:srgbClr val="00B0F0"/>
                </a:solidFill>
                <a:latin typeface="Century Gothic" panose="020B0502020202020204" pitchFamily="34" charset="0"/>
              </a:rPr>
              <a:t> de </a:t>
            </a:r>
            <a:r>
              <a:rPr lang="pt-BR" sz="1600" b="1" i="1">
                <a:solidFill>
                  <a:srgbClr val="00B0F0"/>
                </a:solidFill>
                <a:latin typeface="Century Gothic" panose="020B0502020202020204" pitchFamily="34" charset="0"/>
              </a:rPr>
              <a:t>descobrir padrões ocultos</a:t>
            </a:r>
            <a:r>
              <a:rPr lang="pt-BR" sz="1600" i="1">
                <a:solidFill>
                  <a:srgbClr val="00B0F0"/>
                </a:solidFill>
                <a:latin typeface="Century Gothic" panose="020B0502020202020204" pitchFamily="34" charset="0"/>
              </a:rPr>
              <a:t> a partir de </a:t>
            </a:r>
            <a:r>
              <a:rPr lang="pt-BR" sz="1600" b="1" i="1">
                <a:solidFill>
                  <a:srgbClr val="00B0F0"/>
                </a:solidFill>
                <a:latin typeface="Century Gothic" panose="020B0502020202020204" pitchFamily="34" charset="0"/>
              </a:rPr>
              <a:t>dados brutos </a:t>
            </a:r>
          </a:p>
          <a:p>
            <a:r>
              <a:rPr lang="pt-BR" sz="2000"/>
              <a:t>O que há de novo em DS/CD</a:t>
            </a:r>
          </a:p>
          <a:p>
            <a:pPr lvl="1"/>
            <a:r>
              <a:rPr lang="pt-BR" sz="2000"/>
              <a:t>Antes</a:t>
            </a:r>
          </a:p>
          <a:p>
            <a:pPr lvl="2"/>
            <a:r>
              <a:rPr lang="pt-BR" sz="1600">
                <a:solidFill>
                  <a:srgbClr val="FF0000"/>
                </a:solidFill>
              </a:rPr>
              <a:t>Explicar</a:t>
            </a:r>
            <a:r>
              <a:rPr lang="pt-BR" sz="1600"/>
              <a:t> </a:t>
            </a:r>
          </a:p>
          <a:p>
            <a:pPr lvl="3"/>
            <a:r>
              <a:rPr lang="pt-BR" sz="1400"/>
              <a:t>Tornar (ideia/situação/problema) compreensível, descrevendo com mais detalhes ou revelando fatos ou ideias relevantes</a:t>
            </a:r>
          </a:p>
          <a:p>
            <a:pPr lvl="3"/>
            <a:r>
              <a:rPr lang="pt-BR" sz="1400" i="1"/>
              <a:t>Dados históricos </a:t>
            </a:r>
            <a:endParaRPr lang="pt-BR" sz="1400"/>
          </a:p>
          <a:p>
            <a:pPr lvl="3"/>
            <a:endParaRPr lang="pt-BR" sz="1400"/>
          </a:p>
          <a:p>
            <a:pPr lvl="1"/>
            <a:r>
              <a:rPr lang="pt-BR" sz="2000">
                <a:solidFill>
                  <a:srgbClr val="FF2549"/>
                </a:solidFill>
              </a:rPr>
              <a:t>Ciência de Dados</a:t>
            </a:r>
          </a:p>
          <a:p>
            <a:pPr lvl="2"/>
            <a:r>
              <a:rPr lang="pt-BR" sz="1600">
                <a:solidFill>
                  <a:srgbClr val="0B00F0"/>
                </a:solidFill>
              </a:rPr>
              <a:t>Prever</a:t>
            </a:r>
          </a:p>
          <a:p>
            <a:pPr lvl="3"/>
            <a:r>
              <a:rPr lang="pt-BR" sz="1400">
                <a:solidFill>
                  <a:srgbClr val="0B00F0"/>
                </a:solidFill>
              </a:rPr>
              <a:t>Dizer/calcular que uma coisa especifica acontecerá no futuro ou será́ consequência de algo</a:t>
            </a:r>
          </a:p>
          <a:p>
            <a:pPr lvl="3"/>
            <a:r>
              <a:rPr lang="pt-BR" sz="1400">
                <a:solidFill>
                  <a:srgbClr val="0B00F0"/>
                </a:solidFill>
              </a:rPr>
              <a:t>Aprendizado de máquina (</a:t>
            </a:r>
            <a:r>
              <a:rPr lang="pt-BR" sz="1400" err="1">
                <a:solidFill>
                  <a:srgbClr val="0B00F0"/>
                </a:solidFill>
              </a:rPr>
              <a:t>Machine</a:t>
            </a:r>
            <a:r>
              <a:rPr lang="pt-BR" sz="1400">
                <a:solidFill>
                  <a:srgbClr val="0B00F0"/>
                </a:solidFill>
              </a:rPr>
              <a:t> Learning)</a:t>
            </a:r>
          </a:p>
          <a:p>
            <a:pPr lvl="3"/>
            <a:r>
              <a:rPr lang="pt-BR" sz="1400" i="1">
                <a:solidFill>
                  <a:srgbClr val="0B00F0"/>
                </a:solidFill>
              </a:rPr>
              <a:t>identificar ocorrência de evento específico no futuro </a:t>
            </a:r>
            <a:endParaRPr lang="pt-BR" sz="1400">
              <a:solidFill>
                <a:srgbClr val="0B00F0"/>
              </a:solidFill>
            </a:endParaRPr>
          </a:p>
          <a:p>
            <a:pPr lvl="3"/>
            <a:endParaRPr lang="pt-BR" sz="1400"/>
          </a:p>
          <a:p>
            <a:pPr lvl="3"/>
            <a:endParaRPr lang="pt-BR" sz="1400"/>
          </a:p>
          <a:p>
            <a:pPr lvl="3"/>
            <a:endParaRPr lang="pt-BR" sz="1400">
              <a:solidFill>
                <a:srgbClr val="0B0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6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4D9A4-7829-E840-B265-21A04A5A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pt-BR"/>
              <a:t>Big Data e Análise Preditiva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2C7DD-EA47-004D-A8B1-1144D0FE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7" y="1210003"/>
            <a:ext cx="3664917" cy="3664917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A3BAEC-D9C8-5245-991E-BC2BC66A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12" y="1210002"/>
            <a:ext cx="4666145" cy="35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41E4CF-FAE2-8D4D-AEE7-DBB8BFB6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12814"/>
            <a:ext cx="4038600" cy="228180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BA63F8-301F-4140-9055-19059FF9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pt-BR"/>
              <a:t>Ciência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E9F00D-DE43-964F-902B-3F06F5E20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421087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/>
              <a:t>Ciência de Dados é utilizada para tomar decisões e realizar previsões, utilizando </a:t>
            </a:r>
            <a:r>
              <a:rPr lang="pt-BR" sz="2600" i="1"/>
              <a:t>análise causal preditiva</a:t>
            </a:r>
            <a:r>
              <a:rPr lang="pt-BR" sz="2600"/>
              <a:t>, </a:t>
            </a:r>
            <a:r>
              <a:rPr lang="pt-BR" sz="2600" i="1"/>
              <a:t>análise prescritiva </a:t>
            </a:r>
            <a:r>
              <a:rPr lang="pt-BR" sz="2600"/>
              <a:t>(ciência preditiva + ciência de decisão) e aprendizado de máquina (ML) </a:t>
            </a:r>
          </a:p>
        </p:txBody>
      </p:sp>
    </p:spTree>
    <p:extLst>
      <p:ext uri="{BB962C8B-B14F-4D97-AF65-F5344CB8AC3E}">
        <p14:creationId xmlns:p14="http://schemas.microsoft.com/office/powerpoint/2010/main" val="42052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65D4D4-797B-C446-A328-6F467614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63" y="97758"/>
            <a:ext cx="4504872" cy="763526"/>
          </a:xfrm>
        </p:spPr>
        <p:txBody>
          <a:bodyPr>
            <a:normAutofit fontScale="90000"/>
          </a:bodyPr>
          <a:lstStyle/>
          <a:p>
            <a:r>
              <a:rPr lang="pt-BR"/>
              <a:t>Time </a:t>
            </a:r>
            <a:r>
              <a:rPr lang="pt-BR" err="1"/>
              <a:t>line</a:t>
            </a:r>
            <a:r>
              <a:rPr lang="pt-BR"/>
              <a:t> </a:t>
            </a:r>
            <a:r>
              <a:rPr lang="pt-BR" err="1"/>
              <a:t>McKinsey</a:t>
            </a:r>
            <a:r>
              <a:rPr lang="pt-BR"/>
              <a:t> para</a:t>
            </a:r>
            <a:br>
              <a:rPr lang="pt-BR"/>
            </a:br>
            <a:r>
              <a:rPr lang="pt-BR"/>
              <a:t>Ciência de Dados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315B74D-8261-E94C-B812-6D19509C1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05" y="1196975"/>
            <a:ext cx="702659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2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E95B0-84A4-7C45-A2A4-40A175D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80" y="126537"/>
            <a:ext cx="8246070" cy="763526"/>
          </a:xfrm>
        </p:spPr>
        <p:txBody>
          <a:bodyPr>
            <a:normAutofit/>
          </a:bodyPr>
          <a:lstStyle/>
          <a:p>
            <a:r>
              <a:rPr lang="pt-BR"/>
              <a:t>Fluxo de Ciência de Dados</a:t>
            </a:r>
          </a:p>
        </p:txBody>
      </p:sp>
      <p:pic>
        <p:nvPicPr>
          <p:cNvPr id="5" name="Espaço Reservado para Conteúdo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1CDC56F3-40FB-904D-9949-D490C9195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06" y="1351425"/>
            <a:ext cx="6438188" cy="3665538"/>
          </a:xfrm>
        </p:spPr>
      </p:pic>
    </p:spTree>
    <p:extLst>
      <p:ext uri="{BB962C8B-B14F-4D97-AF65-F5344CB8AC3E}">
        <p14:creationId xmlns:p14="http://schemas.microsoft.com/office/powerpoint/2010/main" val="194539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36858-E0E3-784A-8E99-88F50216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2" y="117660"/>
            <a:ext cx="8246070" cy="763526"/>
          </a:xfrm>
        </p:spPr>
        <p:txBody>
          <a:bodyPr>
            <a:normAutofit fontScale="90000"/>
          </a:bodyPr>
          <a:lstStyle/>
          <a:p>
            <a:r>
              <a:rPr lang="pt-BR" b="1">
                <a:effectLst/>
              </a:rPr>
              <a:t>Ciclo de vida de </a:t>
            </a:r>
            <a:br>
              <a:rPr lang="pt-BR" b="1">
                <a:effectLst/>
              </a:rPr>
            </a:br>
            <a:r>
              <a:rPr lang="pt-BR" b="1" err="1">
                <a:effectLst/>
              </a:rPr>
              <a:t>Ciência</a:t>
            </a:r>
            <a:r>
              <a:rPr lang="pt-BR" b="1">
                <a:effectLst/>
              </a:rPr>
              <a:t> de Dados 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6B8B22-6AFF-7246-B3F8-695818FF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97405"/>
            <a:ext cx="4768493" cy="3946095"/>
          </a:xfrm>
        </p:spPr>
        <p:txBody>
          <a:bodyPr>
            <a:normAutofit fontScale="92500" lnSpcReduction="10000"/>
          </a:bodyPr>
          <a:lstStyle/>
          <a:p>
            <a:r>
              <a:rPr lang="pt-BR" sz="1400" b="1"/>
              <a:t>Fase 1 - Descoberta </a:t>
            </a:r>
            <a:endParaRPr lang="pt-BR" sz="1400"/>
          </a:p>
          <a:p>
            <a:pPr lvl="1"/>
            <a:r>
              <a:rPr lang="pt-BR" sz="1400"/>
              <a:t>Fazer as perguntas certas</a:t>
            </a:r>
          </a:p>
          <a:p>
            <a:r>
              <a:rPr lang="pt-BR" sz="1400" b="1"/>
              <a:t>Fase 2 - Preparação dos dados </a:t>
            </a:r>
            <a:endParaRPr lang="pt-BR" sz="1400"/>
          </a:p>
          <a:p>
            <a:pPr lvl="1"/>
            <a:r>
              <a:rPr lang="pt-BR" sz="1400" b="1" err="1"/>
              <a:t>Analytical</a:t>
            </a:r>
            <a:r>
              <a:rPr lang="pt-BR" sz="1400" b="1"/>
              <a:t> </a:t>
            </a:r>
            <a:r>
              <a:rPr lang="pt-BR" sz="1400" b="1" err="1"/>
              <a:t>sandbox</a:t>
            </a:r>
            <a:endParaRPr lang="pt-BR" sz="1400" b="1"/>
          </a:p>
          <a:p>
            <a:pPr lvl="1"/>
            <a:r>
              <a:rPr lang="pt-BR" sz="1400"/>
              <a:t>Extrair, transformar, carregar e transformar </a:t>
            </a:r>
          </a:p>
          <a:p>
            <a:r>
              <a:rPr lang="pt-BR" sz="1400" b="1"/>
              <a:t>Fase 3 - Planejamento do modelo </a:t>
            </a:r>
            <a:endParaRPr lang="pt-BR" sz="1400"/>
          </a:p>
          <a:p>
            <a:pPr lvl="1"/>
            <a:r>
              <a:rPr lang="pt-BR" sz="1400" i="1"/>
              <a:t>Análise Exploratória de Dados </a:t>
            </a:r>
            <a:r>
              <a:rPr lang="pt-BR" sz="1400"/>
              <a:t>(EDA)</a:t>
            </a:r>
          </a:p>
          <a:p>
            <a:r>
              <a:rPr lang="pt-BR" sz="1400" b="1"/>
              <a:t>Fase 4 - Construção do modelo </a:t>
            </a:r>
            <a:endParaRPr lang="pt-BR" sz="1400"/>
          </a:p>
          <a:p>
            <a:pPr lvl="1"/>
            <a:r>
              <a:rPr lang="pt-BR" sz="1400"/>
              <a:t>Técnicas de </a:t>
            </a:r>
            <a:r>
              <a:rPr lang="pt-BR" sz="1400" b="1" err="1"/>
              <a:t>machine</a:t>
            </a:r>
            <a:r>
              <a:rPr lang="pt-BR" sz="1400" b="1"/>
              <a:t> </a:t>
            </a:r>
            <a:r>
              <a:rPr lang="pt-BR" sz="1400" b="1" err="1"/>
              <a:t>learning</a:t>
            </a:r>
            <a:r>
              <a:rPr lang="pt-BR" sz="1400" b="1"/>
              <a:t> </a:t>
            </a:r>
            <a:r>
              <a:rPr lang="pt-BR" sz="1400"/>
              <a:t>avaliadas para construir modelo</a:t>
            </a:r>
          </a:p>
          <a:p>
            <a:pPr lvl="2"/>
            <a:r>
              <a:rPr lang="pt-BR" sz="1200"/>
              <a:t>classificação, associação e </a:t>
            </a:r>
            <a:r>
              <a:rPr lang="pt-BR" sz="1200" b="1" err="1"/>
              <a:t>clustering</a:t>
            </a:r>
            <a:r>
              <a:rPr lang="pt-BR" sz="1200"/>
              <a:t> (agrupamento)</a:t>
            </a:r>
          </a:p>
          <a:p>
            <a:r>
              <a:rPr lang="pt-BR" sz="1400" b="1"/>
              <a:t>Fase 5 - Operacionalização </a:t>
            </a:r>
            <a:endParaRPr lang="pt-BR" sz="1400"/>
          </a:p>
          <a:p>
            <a:pPr lvl="1"/>
            <a:r>
              <a:rPr lang="pt-BR" sz="1400"/>
              <a:t>Entregas </a:t>
            </a:r>
          </a:p>
          <a:p>
            <a:pPr lvl="2"/>
            <a:r>
              <a:rPr lang="pt-BR" sz="1200"/>
              <a:t>relatórios finais, briefings, códigos e documentos técnicos </a:t>
            </a:r>
          </a:p>
          <a:p>
            <a:r>
              <a:rPr lang="pt-BR" sz="1400" b="1"/>
              <a:t>Fase 6 - Divulgação dos resultados </a:t>
            </a:r>
            <a:endParaRPr lang="pt-BR" sz="1400"/>
          </a:p>
          <a:p>
            <a:pPr lvl="1"/>
            <a:r>
              <a:rPr lang="pt-BR" sz="1400"/>
              <a:t>identificar principais descobertas</a:t>
            </a:r>
          </a:p>
          <a:p>
            <a:pPr lvl="1"/>
            <a:r>
              <a:rPr lang="pt-BR" sz="1400"/>
              <a:t>informar resultados obtidos aos </a:t>
            </a:r>
            <a:r>
              <a:rPr lang="pt-BR" sz="1400" err="1"/>
              <a:t>stackholders</a:t>
            </a:r>
            <a:r>
              <a:rPr lang="pt-BR" sz="1400"/>
              <a:t>  </a:t>
            </a:r>
          </a:p>
          <a:p>
            <a:pPr lvl="1"/>
            <a:r>
              <a:rPr lang="pt-BR" sz="1400"/>
              <a:t>determinar sucesso/fracasso dos resultados</a:t>
            </a:r>
          </a:p>
        </p:txBody>
      </p:sp>
      <p:pic>
        <p:nvPicPr>
          <p:cNvPr id="1025" name="Picture 1" descr="page6image11911792">
            <a:extLst>
              <a:ext uri="{FF2B5EF4-FFF2-40B4-BE49-F238E27FC236}">
                <a16:creationId xmlns:a16="http://schemas.microsoft.com/office/drawing/2014/main" id="{568988A4-150C-DE43-8944-B0ED9ED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76" y="1503075"/>
            <a:ext cx="3612776" cy="3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7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0E2FDC5-6AFE-614E-9531-44E31193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300" b="1">
                <a:effectLst/>
              </a:rPr>
              <a:t>Estudo de caso:</a:t>
            </a:r>
            <a:br>
              <a:rPr lang="pt-BR" sz="2300" b="1">
                <a:effectLst/>
              </a:rPr>
            </a:br>
            <a:r>
              <a:rPr lang="pt-BR" sz="2300" b="1">
                <a:effectLst/>
              </a:rPr>
              <a:t>prevenção de diabetes </a:t>
            </a:r>
            <a:endParaRPr lang="pt-BR" sz="2300"/>
          </a:p>
        </p:txBody>
      </p:sp>
      <p:pic>
        <p:nvPicPr>
          <p:cNvPr id="2049" name="Picture 1" descr="page13image11781344">
            <a:extLst>
              <a:ext uri="{FF2B5EF4-FFF2-40B4-BE49-F238E27FC236}">
                <a16:creationId xmlns:a16="http://schemas.microsoft.com/office/drawing/2014/main" id="{C7FD8C59-AC54-984F-95DB-B3E1653A1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860" y="1388323"/>
            <a:ext cx="4986280" cy="366491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7425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86" y="198029"/>
            <a:ext cx="8203575" cy="1466212"/>
          </a:xfrm>
        </p:spPr>
        <p:txBody>
          <a:bodyPr>
            <a:normAutofit/>
          </a:bodyPr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04" y="2697705"/>
            <a:ext cx="8188953" cy="763525"/>
          </a:xfrm>
        </p:spPr>
        <p:txBody>
          <a:bodyPr/>
          <a:lstStyle/>
          <a:p>
            <a:r>
              <a:rPr lang="en-US"/>
              <a:t>Uma </a:t>
            </a:r>
            <a:r>
              <a:rPr lang="en-US" err="1"/>
              <a:t>iniciação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0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029578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Introdução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852788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/>
              <a:t>O termo </a:t>
            </a:r>
            <a:r>
              <a:rPr lang="pt-BR" sz="1600" b="1"/>
              <a:t>Big Data</a:t>
            </a:r>
            <a:r>
              <a:rPr lang="pt-BR" sz="1600"/>
              <a:t> surgiu em 1997</a:t>
            </a:r>
            <a:endParaRPr lang="en-US" sz="1600"/>
          </a:p>
          <a:p>
            <a:pPr lvl="1">
              <a:lnSpc>
                <a:spcPct val="90000"/>
              </a:lnSpc>
            </a:pPr>
            <a:r>
              <a:rPr lang="en-US" sz="1600" err="1"/>
              <a:t>Função</a:t>
            </a:r>
            <a:r>
              <a:rPr lang="en-US" sz="1600"/>
              <a:t>: </a:t>
            </a:r>
            <a:r>
              <a:rPr lang="en-US" sz="1600" err="1"/>
              <a:t>dar</a:t>
            </a:r>
            <a:r>
              <a:rPr lang="en-US" sz="1600"/>
              <a:t> </a:t>
            </a:r>
            <a:r>
              <a:rPr lang="en-US" sz="1600" err="1"/>
              <a:t>nome</a:t>
            </a:r>
            <a:r>
              <a:rPr lang="en-US" sz="1600"/>
              <a:t> </a:t>
            </a:r>
            <a:r>
              <a:rPr lang="en-US" sz="1600" err="1"/>
              <a:t>ao</a:t>
            </a:r>
            <a:r>
              <a:rPr lang="en-US" sz="1600"/>
              <a:t> </a:t>
            </a:r>
            <a:r>
              <a:rPr lang="en-US" sz="1600" err="1"/>
              <a:t>crescente</a:t>
            </a:r>
            <a:r>
              <a:rPr lang="en-US" sz="1600"/>
              <a:t> volume de dados</a:t>
            </a:r>
          </a:p>
          <a:p>
            <a:pPr>
              <a:lnSpc>
                <a:spcPct val="90000"/>
              </a:lnSpc>
            </a:pPr>
            <a:r>
              <a:rPr lang="en-US" sz="1600" err="1"/>
              <a:t>Até</a:t>
            </a:r>
            <a:r>
              <a:rPr lang="en-US" sz="1600"/>
              <a:t> 2010 principal </a:t>
            </a:r>
            <a:r>
              <a:rPr lang="en-US" sz="1600" err="1"/>
              <a:t>desafio</a:t>
            </a:r>
            <a:r>
              <a:rPr lang="en-US" sz="1600"/>
              <a:t>: </a:t>
            </a:r>
          </a:p>
          <a:p>
            <a:pPr lvl="1">
              <a:lnSpc>
                <a:spcPct val="90000"/>
              </a:lnSpc>
            </a:pPr>
            <a:r>
              <a:rPr lang="en-US" sz="1600" i="1" err="1"/>
              <a:t>Armazenamento</a:t>
            </a:r>
            <a:r>
              <a:rPr lang="en-US" sz="1600" i="1"/>
              <a:t> de dados</a:t>
            </a:r>
          </a:p>
          <a:p>
            <a:pPr>
              <a:lnSpc>
                <a:spcPct val="90000"/>
              </a:lnSpc>
            </a:pPr>
            <a:r>
              <a:rPr lang="pt-BR" sz="1600"/>
              <a:t>Foco muda para o </a:t>
            </a:r>
            <a:r>
              <a:rPr lang="pt-BR" sz="1600" i="1"/>
              <a:t>processamento </a:t>
            </a:r>
            <a:r>
              <a:rPr lang="pt-BR" sz="1600"/>
              <a:t>de dados</a:t>
            </a:r>
          </a:p>
          <a:p>
            <a:pPr>
              <a:lnSpc>
                <a:spcPct val="90000"/>
              </a:lnSpc>
            </a:pPr>
            <a:r>
              <a:rPr lang="pt-BR" sz="1600"/>
              <a:t>Empresas de navegação/buscas desenvolvem tecnologias</a:t>
            </a:r>
          </a:p>
          <a:p>
            <a:pPr>
              <a:lnSpc>
                <a:spcPct val="90000"/>
              </a:lnSpc>
            </a:pPr>
            <a:r>
              <a:rPr lang="pt-BR" sz="1600"/>
              <a:t>Google / Yahoo</a:t>
            </a:r>
          </a:p>
          <a:p>
            <a:pPr>
              <a:lnSpc>
                <a:spcPct val="90000"/>
              </a:lnSpc>
            </a:pPr>
            <a:r>
              <a:rPr lang="pt-BR" sz="1600"/>
              <a:t>2008/2009</a:t>
            </a:r>
          </a:p>
          <a:p>
            <a:pPr lvl="1">
              <a:lnSpc>
                <a:spcPct val="90000"/>
              </a:lnSpc>
            </a:pPr>
            <a:r>
              <a:rPr lang="pt-BR" sz="1600"/>
              <a:t>Plataformas de software de </a:t>
            </a:r>
            <a:r>
              <a:rPr lang="pt-BR" sz="1600" err="1"/>
              <a:t>computação</a:t>
            </a:r>
            <a:r>
              <a:rPr lang="pt-BR" sz="1600"/>
              <a:t> </a:t>
            </a:r>
            <a:r>
              <a:rPr lang="pt-BR" sz="1600" err="1"/>
              <a:t>distribuída</a:t>
            </a:r>
            <a:endParaRPr lang="pt-BR" sz="1600"/>
          </a:p>
          <a:p>
            <a:pPr lvl="1">
              <a:lnSpc>
                <a:spcPct val="90000"/>
              </a:lnSpc>
            </a:pPr>
            <a:r>
              <a:rPr lang="pt-BR" sz="1600"/>
              <a:t>HPC (</a:t>
            </a:r>
            <a:r>
              <a:rPr lang="pt-BR" sz="1600">
                <a:hlinkClick r:id="rId2" tooltip="Supercomputador"/>
              </a:rPr>
              <a:t>supercomputadores</a:t>
            </a:r>
            <a:r>
              <a:rPr lang="pt-BR" sz="1600"/>
              <a:t> ou </a:t>
            </a:r>
            <a:r>
              <a:rPr lang="pt-BR" sz="1600" i="1">
                <a:hlinkClick r:id="rId3" tooltip="Cluster"/>
              </a:rPr>
              <a:t>clusters</a:t>
            </a:r>
            <a:r>
              <a:rPr lang="pt-BR" sz="1600"/>
              <a:t>)</a:t>
            </a:r>
          </a:p>
          <a:p>
            <a:pPr lvl="1">
              <a:lnSpc>
                <a:spcPct val="90000"/>
              </a:lnSpc>
            </a:pPr>
            <a:r>
              <a:rPr lang="pt-BR" sz="1600" err="1"/>
              <a:t>Hadoop</a:t>
            </a:r>
            <a:endParaRPr lang="pt-BR" sz="13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B222BD-615E-F945-AFB2-CD77EDB8C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3" r="11457" b="3"/>
          <a:stretch/>
        </p:blipFill>
        <p:spPr>
          <a:xfrm>
            <a:off x="5697415" y="1871619"/>
            <a:ext cx="3371221" cy="2833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0E54FE-1F70-1042-AB3D-1C14408F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0" y="1069701"/>
            <a:ext cx="6705816" cy="37827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7ADBCF-75AE-B444-9F25-3CEB690C0EBD}"/>
              </a:ext>
            </a:extLst>
          </p:cNvPr>
          <p:cNvSpPr txBox="1"/>
          <p:nvPr/>
        </p:nvSpPr>
        <p:spPr>
          <a:xfrm>
            <a:off x="0" y="-130628"/>
            <a:ext cx="4730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>
                <a:solidFill>
                  <a:schemeClr val="bg1"/>
                </a:solidFill>
              </a:rPr>
              <a:t>Plataformas para </a:t>
            </a:r>
          </a:p>
          <a:p>
            <a:r>
              <a:rPr lang="pt-BR" sz="3600" err="1">
                <a:solidFill>
                  <a:schemeClr val="bg1"/>
                </a:solidFill>
              </a:rPr>
              <a:t>Procesamento</a:t>
            </a:r>
            <a:r>
              <a:rPr lang="pt-BR" sz="3600">
                <a:solidFill>
                  <a:schemeClr val="bg1"/>
                </a:solidFill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29305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9492B-CA45-0E4C-A783-170356C7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00272"/>
            <a:ext cx="8246070" cy="763526"/>
          </a:xfrm>
        </p:spPr>
        <p:txBody>
          <a:bodyPr>
            <a:normAutofit fontScale="90000"/>
          </a:bodyPr>
          <a:lstStyle/>
          <a:p>
            <a:r>
              <a:rPr lang="pt-BR"/>
              <a:t>Ciência de Dados </a:t>
            </a:r>
            <a:br>
              <a:rPr lang="pt-BR"/>
            </a:br>
            <a:r>
              <a:rPr lang="pt-BR"/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D27D9A-5256-9F45-8517-4303F7CB6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Dados </a:t>
            </a:r>
            <a:r>
              <a:rPr lang="pt-BR" b="1"/>
              <a:t>organizacionais</a:t>
            </a:r>
          </a:p>
          <a:p>
            <a:pPr lvl="1"/>
            <a:r>
              <a:rPr lang="pt-BR" b="1"/>
              <a:t>Estruturados</a:t>
            </a:r>
          </a:p>
          <a:p>
            <a:pPr lvl="1"/>
            <a:r>
              <a:rPr lang="pt-BR"/>
              <a:t>Estrutura </a:t>
            </a:r>
            <a:r>
              <a:rPr lang="pt-BR" err="1"/>
              <a:t>rígida</a:t>
            </a:r>
            <a:r>
              <a:rPr lang="pt-BR"/>
              <a:t>/fixa </a:t>
            </a:r>
          </a:p>
          <a:p>
            <a:pPr lvl="1"/>
            <a:r>
              <a:rPr lang="pt-BR"/>
              <a:t>Previamente planejada </a:t>
            </a:r>
          </a:p>
          <a:p>
            <a:pPr lvl="1"/>
            <a:r>
              <a:rPr lang="pt-BR"/>
              <a:t>Volume pequeno</a:t>
            </a:r>
          </a:p>
          <a:p>
            <a:pPr lvl="1"/>
            <a:r>
              <a:rPr lang="pt-BR"/>
              <a:t>Bancos de Dados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3E388C-F32C-0349-A643-8A4BABDE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8" y="3822384"/>
            <a:ext cx="1377462" cy="1220828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1F8F3A68-8D84-ED46-BDDD-C53293306826}"/>
              </a:ext>
            </a:extLst>
          </p:cNvPr>
          <p:cNvSpPr/>
          <p:nvPr/>
        </p:nvSpPr>
        <p:spPr>
          <a:xfrm rot="1964345">
            <a:off x="7453569" y="3811990"/>
            <a:ext cx="429953" cy="223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2D69A9-6E47-8048-9EA5-A1EAD8EA7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017" y="1877966"/>
            <a:ext cx="1201689" cy="746312"/>
          </a:xfrm>
          <a:prstGeom prst="rect">
            <a:avLst/>
          </a:prstGeom>
        </p:spPr>
      </p:pic>
      <p:sp>
        <p:nvSpPr>
          <p:cNvPr id="15" name="Seta Curva para a Direita 14">
            <a:extLst>
              <a:ext uri="{FF2B5EF4-FFF2-40B4-BE49-F238E27FC236}">
                <a16:creationId xmlns:a16="http://schemas.microsoft.com/office/drawing/2014/main" id="{20B3E482-CB08-E34C-92DB-1B0B0E15F6A8}"/>
              </a:ext>
            </a:extLst>
          </p:cNvPr>
          <p:cNvSpPr/>
          <p:nvPr/>
        </p:nvSpPr>
        <p:spPr>
          <a:xfrm>
            <a:off x="5781480" y="2544716"/>
            <a:ext cx="214036" cy="5940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1B86DC0-8FFD-B640-BD77-5CEC57C00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06" y="2832847"/>
            <a:ext cx="1562530" cy="10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0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06340A-63F4-45C4-BC06-68FD8CC3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60" y="103200"/>
            <a:ext cx="4394340" cy="76352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Cíclo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9CA32E7-8C96-A642-AEFF-54EF2094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" y="1314138"/>
            <a:ext cx="9128061" cy="36055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221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8EBA8-E22D-274E-AD28-92FD52E3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20" y="120252"/>
            <a:ext cx="3227085" cy="8572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pt-BR" sz="3200">
                <a:solidFill>
                  <a:schemeClr val="bg1"/>
                </a:solidFill>
              </a:rPr>
              <a:t>Ciência de Dados</a:t>
            </a:r>
            <a:br>
              <a:rPr lang="pt-BR" sz="3200">
                <a:solidFill>
                  <a:schemeClr val="bg1"/>
                </a:solidFill>
              </a:rPr>
            </a:br>
            <a:r>
              <a:rPr lang="pt-BR" sz="3200">
                <a:solidFill>
                  <a:schemeClr val="bg1"/>
                </a:solidFill>
              </a:rPr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05534-BA41-B74A-B500-9C2607C2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613991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 b="1"/>
              <a:t>Dados não estruturados </a:t>
            </a:r>
            <a:endParaRPr lang="pt-BR" sz="2400"/>
          </a:p>
          <a:p>
            <a:pPr>
              <a:lnSpc>
                <a:spcPct val="90000"/>
              </a:lnSpc>
            </a:pPr>
            <a:r>
              <a:rPr lang="pt-BR" sz="2400"/>
              <a:t>Estrutura flexível e dinâmica</a:t>
            </a:r>
          </a:p>
          <a:p>
            <a:pPr>
              <a:lnSpc>
                <a:spcPct val="90000"/>
              </a:lnSpc>
            </a:pPr>
            <a:r>
              <a:rPr lang="pt-BR" sz="2400"/>
              <a:t>Sem uma estrutura pré-definida</a:t>
            </a:r>
          </a:p>
          <a:p>
            <a:pPr>
              <a:lnSpc>
                <a:spcPct val="90000"/>
              </a:lnSpc>
            </a:pPr>
            <a:r>
              <a:rPr lang="pt-BR" sz="2400"/>
              <a:t>80% </a:t>
            </a:r>
            <a:r>
              <a:rPr lang="pt-BR" sz="2400" err="1"/>
              <a:t>conteúdo</a:t>
            </a:r>
            <a:r>
              <a:rPr lang="pt-BR" sz="2400"/>
              <a:t> digital é </a:t>
            </a:r>
            <a:r>
              <a:rPr lang="pt-BR" sz="2400" err="1"/>
              <a:t>não</a:t>
            </a:r>
            <a:r>
              <a:rPr lang="pt-BR" sz="2400"/>
              <a:t> estruturado</a:t>
            </a:r>
          </a:p>
          <a:p>
            <a:pPr>
              <a:lnSpc>
                <a:spcPct val="90000"/>
              </a:lnSpc>
            </a:pPr>
            <a:r>
              <a:rPr lang="pt-BR" sz="2400"/>
              <a:t>Banco de dados escaláveis (</a:t>
            </a:r>
            <a:r>
              <a:rPr lang="pt-BR" sz="2400" err="1"/>
              <a:t>noSQL</a:t>
            </a:r>
            <a:r>
              <a:rPr lang="pt-BR" sz="2400"/>
              <a:t>)</a:t>
            </a:r>
          </a:p>
          <a:p>
            <a:pPr lvl="1">
              <a:lnSpc>
                <a:spcPct val="90000"/>
              </a:lnSpc>
            </a:pPr>
            <a:r>
              <a:rPr lang="pt-BR" err="1"/>
              <a:t>MongoDB</a:t>
            </a:r>
            <a:r>
              <a:rPr lang="pt-BR"/>
              <a:t>, Cassandra, </a:t>
            </a:r>
            <a:r>
              <a:rPr lang="pt-BR" err="1"/>
              <a:t>Dynamo</a:t>
            </a:r>
            <a:endParaRPr lang="pt-BR"/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4C99D36-F056-7B4F-872E-812A1F0B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90" y="1361288"/>
            <a:ext cx="2995392" cy="3072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4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DC7FB5-008B-E742-910E-A83954E0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78" y="82149"/>
            <a:ext cx="3039959" cy="763526"/>
          </a:xfrm>
        </p:spPr>
        <p:txBody>
          <a:bodyPr>
            <a:normAutofit fontScale="90000"/>
          </a:bodyPr>
          <a:lstStyle/>
          <a:p>
            <a:r>
              <a:rPr lang="pt-BR"/>
              <a:t>Tipos de Dados</a:t>
            </a:r>
            <a:br>
              <a:rPr lang="pt-BR"/>
            </a:br>
            <a:r>
              <a:rPr lang="pt-BR"/>
              <a:t>Resumo</a:t>
            </a:r>
          </a:p>
        </p:txBody>
      </p:sp>
      <p:pic>
        <p:nvPicPr>
          <p:cNvPr id="8" name="Espaço Reservado para Conteúdo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B2B4D52-9DD3-D54C-993E-3FF4AEFE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8" y="1196975"/>
            <a:ext cx="7543365" cy="3665538"/>
          </a:xfrm>
        </p:spPr>
      </p:pic>
    </p:spTree>
    <p:extLst>
      <p:ext uri="{BB962C8B-B14F-4D97-AF65-F5344CB8AC3E}">
        <p14:creationId xmlns:p14="http://schemas.microsoft.com/office/powerpoint/2010/main" val="159856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1FCE7-79C2-E646-8011-94F5C749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0" y="107806"/>
            <a:ext cx="3732275" cy="76352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t-BR"/>
              <a:t>Time </a:t>
            </a:r>
            <a:r>
              <a:rPr lang="pt-BR" err="1"/>
              <a:t>line</a:t>
            </a:r>
            <a:br>
              <a:rPr lang="pt-BR"/>
            </a:br>
            <a:r>
              <a:rPr lang="pt-BR"/>
              <a:t>Tipos de Dados</a:t>
            </a:r>
          </a:p>
        </p:txBody>
      </p:sp>
      <p:pic>
        <p:nvPicPr>
          <p:cNvPr id="2049" name="Picture 1" descr="page2image11909968">
            <a:extLst>
              <a:ext uri="{FF2B5EF4-FFF2-40B4-BE49-F238E27FC236}">
                <a16:creationId xmlns:a16="http://schemas.microsoft.com/office/drawing/2014/main" id="{E4289BAF-A220-FF4F-AE3D-A80458C7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410" y="1690231"/>
            <a:ext cx="8725180" cy="318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0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4385C0-A38B-F943-BAF0-8461A072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4" y="0"/>
            <a:ext cx="4753991" cy="85725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l"/>
            <a:r>
              <a:rPr lang="pt-BR" sz="3600" dirty="0">
                <a:solidFill>
                  <a:schemeClr val="bg1"/>
                </a:solidFill>
              </a:rPr>
              <a:t>Por que Ciência de Dados </a:t>
            </a:r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0941887-AC60-5D4A-8B46-B3EEA2AC0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0694"/>
            <a:ext cx="5642149" cy="339447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BR" sz="1400"/>
              <a:t>Ferramentas de BI </a:t>
            </a:r>
            <a:r>
              <a:rPr lang="pt-BR" sz="1400" u="sng"/>
              <a:t>não</a:t>
            </a:r>
            <a:r>
              <a:rPr lang="pt-BR" sz="1400"/>
              <a:t> processam Big Data!</a:t>
            </a:r>
          </a:p>
          <a:p>
            <a:pPr>
              <a:lnSpc>
                <a:spcPct val="90000"/>
              </a:lnSpc>
            </a:pPr>
            <a:r>
              <a:rPr lang="pt-BR" sz="1400"/>
              <a:t>Grande volume e variedade de dados</a:t>
            </a:r>
          </a:p>
          <a:p>
            <a:pPr>
              <a:lnSpc>
                <a:spcPct val="90000"/>
              </a:lnSpc>
            </a:pPr>
            <a:r>
              <a:rPr lang="pt-BR" sz="1400"/>
              <a:t>Gerados de diferentes fontes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registros financeiros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arquivos de texto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formulários multimídia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sensores e instrumentos</a:t>
            </a:r>
          </a:p>
          <a:p>
            <a:pPr>
              <a:lnSpc>
                <a:spcPct val="90000"/>
              </a:lnSpc>
            </a:pPr>
            <a:r>
              <a:rPr lang="pt-BR" sz="1400">
                <a:solidFill>
                  <a:srgbClr val="FF0000"/>
                </a:solidFill>
              </a:rPr>
              <a:t>Necessidades</a:t>
            </a:r>
            <a:r>
              <a:rPr lang="pt-BR" sz="1400"/>
              <a:t> 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ferramentas/algoritmos analíticos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Mais complexos/avançados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Processar, analisar e extrair </a:t>
            </a:r>
            <a:r>
              <a:rPr lang="pt-BR" sz="1400" i="1" u="sng"/>
              <a:t>insights</a:t>
            </a:r>
          </a:p>
          <a:p>
            <a:pPr lvl="1">
              <a:lnSpc>
                <a:spcPct val="90000"/>
              </a:lnSpc>
            </a:pPr>
            <a:r>
              <a:rPr lang="pt-BR" sz="1400"/>
              <a:t>Necessidades de dos clientes a partir dos dados existentes</a:t>
            </a:r>
          </a:p>
          <a:p>
            <a:pPr lvl="2">
              <a:lnSpc>
                <a:spcPct val="90000"/>
              </a:lnSpc>
            </a:pPr>
            <a:r>
              <a:rPr lang="pt-BR" sz="1400"/>
              <a:t>histórico de navegação</a:t>
            </a:r>
          </a:p>
          <a:p>
            <a:pPr lvl="2">
              <a:lnSpc>
                <a:spcPct val="90000"/>
              </a:lnSpc>
            </a:pPr>
            <a:r>
              <a:rPr lang="pt-BR" sz="1400"/>
              <a:t>histórico de compras</a:t>
            </a:r>
          </a:p>
          <a:p>
            <a:pPr lvl="2">
              <a:lnSpc>
                <a:spcPct val="90000"/>
              </a:lnSpc>
            </a:pPr>
            <a:r>
              <a:rPr lang="pt-BR" sz="1400"/>
              <a:t>idade</a:t>
            </a:r>
          </a:p>
          <a:p>
            <a:pPr lvl="2">
              <a:lnSpc>
                <a:spcPct val="90000"/>
              </a:lnSpc>
            </a:pPr>
            <a:r>
              <a:rPr lang="pt-BR" sz="1400"/>
              <a:t>renda do cliente</a:t>
            </a:r>
          </a:p>
          <a:p>
            <a:pPr lvl="1">
              <a:lnSpc>
                <a:spcPct val="90000"/>
              </a:lnSpc>
            </a:pPr>
            <a:endParaRPr lang="pt-BR" sz="1400"/>
          </a:p>
          <a:p>
            <a:pPr lvl="1">
              <a:lnSpc>
                <a:spcPct val="90000"/>
              </a:lnSpc>
            </a:pPr>
            <a:endParaRPr lang="pt-BR" sz="1400"/>
          </a:p>
        </p:txBody>
      </p:sp>
      <p:pic>
        <p:nvPicPr>
          <p:cNvPr id="7" name="Imagem 6" descr="Uma imagem contendo estacionamento, estacionado, telefone, rua&#10;&#10;Descrição gerada automaticamente">
            <a:extLst>
              <a:ext uri="{FF2B5EF4-FFF2-40B4-BE49-F238E27FC236}">
                <a16:creationId xmlns:a16="http://schemas.microsoft.com/office/drawing/2014/main" id="{F9553E6C-25E7-424C-9827-8C88FC35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46" y="2805344"/>
            <a:ext cx="3782354" cy="2033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126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Macintosh PowerPoint</Application>
  <PresentationFormat>Apresentação na tela (16:9)</PresentationFormat>
  <Paragraphs>104</Paragraphs>
  <Slides>18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Office Theme</vt:lpstr>
      <vt:lpstr>O Que é Ciência de Dados</vt:lpstr>
      <vt:lpstr>Introdução</vt:lpstr>
      <vt:lpstr>Apresentação do PowerPoint</vt:lpstr>
      <vt:lpstr>Ciência de Dados  Tipos de Dados</vt:lpstr>
      <vt:lpstr>Cíclo de Processamento  de Dados</vt:lpstr>
      <vt:lpstr>Ciência de Dados Tipos de Dados</vt:lpstr>
      <vt:lpstr>Tipos de Dados Resumo</vt:lpstr>
      <vt:lpstr>Time line Tipos de Dados</vt:lpstr>
      <vt:lpstr>Por que Ciência de Dados ?</vt:lpstr>
      <vt:lpstr>Por que Ciência de Dados ?</vt:lpstr>
      <vt:lpstr>O que é Ciência de Dados ?</vt:lpstr>
      <vt:lpstr>Big Data e Análise Preditiva</vt:lpstr>
      <vt:lpstr>Ciência de Dados</vt:lpstr>
      <vt:lpstr>Time line McKinsey para Ciência de Dados</vt:lpstr>
      <vt:lpstr>Fluxo de Ciência de Dados</vt:lpstr>
      <vt:lpstr>Ciclo de vida de  Ciência de Dados </vt:lpstr>
      <vt:lpstr>Estudo de caso: prevenção de diabetes </vt:lpstr>
      <vt:lpstr>O Que é Ciência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Pedro Albino</dc:creator>
  <cp:lastModifiedBy/>
  <cp:revision>1</cp:revision>
  <dcterms:created xsi:type="dcterms:W3CDTF">2020-03-07T13:27:11Z</dcterms:created>
  <dcterms:modified xsi:type="dcterms:W3CDTF">2020-03-07T13:30:20Z</dcterms:modified>
</cp:coreProperties>
</file>